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79" r:id="rId5"/>
  </p:sldMasterIdLst>
  <p:handoutMasterIdLst>
    <p:handoutMasterId r:id="rId27"/>
  </p:handoutMasterIdLst>
  <p:sldIdLst>
    <p:sldId id="256" r:id="rId6"/>
    <p:sldId id="264" r:id="rId7"/>
    <p:sldId id="277" r:id="rId8"/>
    <p:sldId id="269" r:id="rId9"/>
    <p:sldId id="293" r:id="rId10"/>
    <p:sldId id="285" r:id="rId11"/>
    <p:sldId id="280" r:id="rId12"/>
    <p:sldId id="286" r:id="rId13"/>
    <p:sldId id="289" r:id="rId14"/>
    <p:sldId id="294" r:id="rId15"/>
    <p:sldId id="295" r:id="rId16"/>
    <p:sldId id="296" r:id="rId17"/>
    <p:sldId id="284" r:id="rId18"/>
    <p:sldId id="281" r:id="rId19"/>
    <p:sldId id="290" r:id="rId20"/>
    <p:sldId id="291" r:id="rId21"/>
    <p:sldId id="297" r:id="rId22"/>
    <p:sldId id="292" r:id="rId23"/>
    <p:sldId id="265" r:id="rId24"/>
    <p:sldId id="282" r:id="rId25"/>
    <p:sldId id="261" r:id="rId26"/>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ntranslation AV" initials="OA" lastIdx="2" clrIdx="0">
    <p:extLst>
      <p:ext uri="{19B8F6BF-5375-455C-9EA6-DF929625EA0E}">
        <p15:presenceInfo xmlns:p15="http://schemas.microsoft.com/office/powerpoint/2012/main" userId="Ontranslation A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4"/>
    <p:restoredTop sz="96197"/>
  </p:normalViewPr>
  <p:slideViewPr>
    <p:cSldViewPr snapToGrid="0">
      <p:cViewPr varScale="1">
        <p:scale>
          <a:sx n="71" d="100"/>
          <a:sy n="71" d="100"/>
        </p:scale>
        <p:origin x="1848" y="84"/>
      </p:cViewPr>
      <p:guideLst/>
    </p:cSldViewPr>
  </p:slideViewPr>
  <p:notesTextViewPr>
    <p:cViewPr>
      <p:scale>
        <a:sx n="1" d="1"/>
        <a:sy n="1" d="1"/>
      </p:scale>
      <p:origin x="0" y="0"/>
    </p:cViewPr>
  </p:notesTextViewPr>
  <p:notesViewPr>
    <p:cSldViewPr snapToGrid="0">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 Plans Garcia" userId="85c6063c-eea8-4f48-ad91-087384b4ba76" providerId="ADAL" clId="{D5C16519-B853-4811-94FC-8B39FEEBD731}"/>
    <pc:docChg chg="undo redo custSel modSld">
      <pc:chgData name="Sergi Plans Garcia" userId="85c6063c-eea8-4f48-ad91-087384b4ba76" providerId="ADAL" clId="{D5C16519-B853-4811-94FC-8B39FEEBD731}" dt="2026-02-19T08:40:44.757" v="721" actId="20577"/>
      <pc:docMkLst>
        <pc:docMk/>
      </pc:docMkLst>
      <pc:sldChg chg="modSp mod">
        <pc:chgData name="Sergi Plans Garcia" userId="85c6063c-eea8-4f48-ad91-087384b4ba76" providerId="ADAL" clId="{D5C16519-B853-4811-94FC-8B39FEEBD731}" dt="2026-02-19T05:44:33.244" v="608" actId="20577"/>
        <pc:sldMkLst>
          <pc:docMk/>
          <pc:sldMk cId="2499392855" sldId="265"/>
        </pc:sldMkLst>
        <pc:spChg chg="mod">
          <ac:chgData name="Sergi Plans Garcia" userId="85c6063c-eea8-4f48-ad91-087384b4ba76" providerId="ADAL" clId="{D5C16519-B853-4811-94FC-8B39FEEBD731}" dt="2026-02-19T05:44:13.009" v="604" actId="114"/>
          <ac:spMkLst>
            <pc:docMk/>
            <pc:sldMk cId="2499392855" sldId="265"/>
            <ac:spMk id="5" creationId="{5135029A-B9C5-61F9-F7A8-265432B1FF1B}"/>
          </ac:spMkLst>
        </pc:spChg>
        <pc:spChg chg="mod">
          <ac:chgData name="Sergi Plans Garcia" userId="85c6063c-eea8-4f48-ad91-087384b4ba76" providerId="ADAL" clId="{D5C16519-B853-4811-94FC-8B39FEEBD731}" dt="2026-02-19T05:44:33.244" v="608" actId="20577"/>
          <ac:spMkLst>
            <pc:docMk/>
            <pc:sldMk cId="2499392855" sldId="265"/>
            <ac:spMk id="25" creationId="{F575B750-438D-CEC9-BA6B-45BAC898CBFB}"/>
          </ac:spMkLst>
        </pc:spChg>
      </pc:sldChg>
      <pc:sldChg chg="modSp mod">
        <pc:chgData name="Sergi Plans Garcia" userId="85c6063c-eea8-4f48-ad91-087384b4ba76" providerId="ADAL" clId="{D5C16519-B853-4811-94FC-8B39FEEBD731}" dt="2026-02-19T07:59:53.168" v="652" actId="20577"/>
        <pc:sldMkLst>
          <pc:docMk/>
          <pc:sldMk cId="1400935741" sldId="269"/>
        </pc:sldMkLst>
        <pc:spChg chg="mod">
          <ac:chgData name="Sergi Plans Garcia" userId="85c6063c-eea8-4f48-ad91-087384b4ba76" providerId="ADAL" clId="{D5C16519-B853-4811-94FC-8B39FEEBD731}" dt="2026-02-19T07:59:53.168" v="652" actId="20577"/>
          <ac:spMkLst>
            <pc:docMk/>
            <pc:sldMk cId="1400935741" sldId="269"/>
            <ac:spMk id="6" creationId="{D7EC10BF-1022-3547-627D-0498D6E4C137}"/>
          </ac:spMkLst>
        </pc:spChg>
      </pc:sldChg>
      <pc:sldChg chg="modSp mod">
        <pc:chgData name="Sergi Plans Garcia" userId="85c6063c-eea8-4f48-ad91-087384b4ba76" providerId="ADAL" clId="{D5C16519-B853-4811-94FC-8B39FEEBD731}" dt="2026-02-19T07:55:44.852" v="651" actId="6549"/>
        <pc:sldMkLst>
          <pc:docMk/>
          <pc:sldMk cId="1109463231" sldId="277"/>
        </pc:sldMkLst>
        <pc:spChg chg="mod">
          <ac:chgData name="Sergi Plans Garcia" userId="85c6063c-eea8-4f48-ad91-087384b4ba76" providerId="ADAL" clId="{D5C16519-B853-4811-94FC-8B39FEEBD731}" dt="2026-02-19T05:03:48.217" v="219" actId="20577"/>
          <ac:spMkLst>
            <pc:docMk/>
            <pc:sldMk cId="1109463231" sldId="277"/>
            <ac:spMk id="7" creationId="{154FF5A8-DB72-3A64-432D-3FEF1D4864FC}"/>
          </ac:spMkLst>
        </pc:spChg>
        <pc:spChg chg="mod">
          <ac:chgData name="Sergi Plans Garcia" userId="85c6063c-eea8-4f48-ad91-087384b4ba76" providerId="ADAL" clId="{D5C16519-B853-4811-94FC-8B39FEEBD731}" dt="2026-02-19T07:55:44.852" v="651" actId="6549"/>
          <ac:spMkLst>
            <pc:docMk/>
            <pc:sldMk cId="1109463231" sldId="277"/>
            <ac:spMk id="11" creationId="{6ECE6E3E-6B98-0F33-FC0A-C92F290F03C8}"/>
          </ac:spMkLst>
        </pc:spChg>
        <pc:spChg chg="mod">
          <ac:chgData name="Sergi Plans Garcia" userId="85c6063c-eea8-4f48-ad91-087384b4ba76" providerId="ADAL" clId="{D5C16519-B853-4811-94FC-8B39FEEBD731}" dt="2026-02-19T04:53:08.103" v="2" actId="114"/>
          <ac:spMkLst>
            <pc:docMk/>
            <pc:sldMk cId="1109463231" sldId="277"/>
            <ac:spMk id="12" creationId="{7CF5A67E-E4C3-FC53-1BDE-7A0E1CF9DE0F}"/>
          </ac:spMkLst>
        </pc:spChg>
      </pc:sldChg>
      <pc:sldChg chg="modSp mod">
        <pc:chgData name="Sergi Plans Garcia" userId="85c6063c-eea8-4f48-ad91-087384b4ba76" providerId="ADAL" clId="{D5C16519-B853-4811-94FC-8B39FEEBD731}" dt="2026-02-19T05:21:08.908" v="463" actId="2711"/>
        <pc:sldMkLst>
          <pc:docMk/>
          <pc:sldMk cId="1512213335" sldId="280"/>
        </pc:sldMkLst>
        <pc:spChg chg="mod">
          <ac:chgData name="Sergi Plans Garcia" userId="85c6063c-eea8-4f48-ad91-087384b4ba76" providerId="ADAL" clId="{D5C16519-B853-4811-94FC-8B39FEEBD731}" dt="2026-02-19T05:21:08.908" v="463" actId="2711"/>
          <ac:spMkLst>
            <pc:docMk/>
            <pc:sldMk cId="1512213335" sldId="280"/>
            <ac:spMk id="11" creationId="{B39191E3-2D2B-5A9B-3BF1-127B1778C83B}"/>
          </ac:spMkLst>
        </pc:spChg>
        <pc:spChg chg="mod">
          <ac:chgData name="Sergi Plans Garcia" userId="85c6063c-eea8-4f48-ad91-087384b4ba76" providerId="ADAL" clId="{D5C16519-B853-4811-94FC-8B39FEEBD731}" dt="2026-02-19T05:18:10.197" v="416" actId="1076"/>
          <ac:spMkLst>
            <pc:docMk/>
            <pc:sldMk cId="1512213335" sldId="280"/>
            <ac:spMk id="12" creationId="{E740FC7F-3E48-6CFF-77B9-74E65E185BCB}"/>
          </ac:spMkLst>
        </pc:spChg>
      </pc:sldChg>
      <pc:sldChg chg="modSp mod">
        <pc:chgData name="Sergi Plans Garcia" userId="85c6063c-eea8-4f48-ad91-087384b4ba76" providerId="ADAL" clId="{D5C16519-B853-4811-94FC-8B39FEEBD731}" dt="2026-02-19T05:27:38.020" v="503" actId="20577"/>
        <pc:sldMkLst>
          <pc:docMk/>
          <pc:sldMk cId="4096390088" sldId="281"/>
        </pc:sldMkLst>
        <pc:spChg chg="mod">
          <ac:chgData name="Sergi Plans Garcia" userId="85c6063c-eea8-4f48-ad91-087384b4ba76" providerId="ADAL" clId="{D5C16519-B853-4811-94FC-8B39FEEBD731}" dt="2026-02-19T05:27:38.020" v="503" actId="20577"/>
          <ac:spMkLst>
            <pc:docMk/>
            <pc:sldMk cId="4096390088" sldId="281"/>
            <ac:spMk id="7" creationId="{B8CAD118-30B0-A92C-63DB-F21CC453FA3B}"/>
          </ac:spMkLst>
        </pc:spChg>
      </pc:sldChg>
      <pc:sldChg chg="modSp mod">
        <pc:chgData name="Sergi Plans Garcia" userId="85c6063c-eea8-4f48-ad91-087384b4ba76" providerId="ADAL" clId="{D5C16519-B853-4811-94FC-8B39FEEBD731}" dt="2026-02-19T05:26:11.306" v="501" actId="947"/>
        <pc:sldMkLst>
          <pc:docMk/>
          <pc:sldMk cId="474798983" sldId="284"/>
        </pc:sldMkLst>
        <pc:spChg chg="mod">
          <ac:chgData name="Sergi Plans Garcia" userId="85c6063c-eea8-4f48-ad91-087384b4ba76" providerId="ADAL" clId="{D5C16519-B853-4811-94FC-8B39FEEBD731}" dt="2026-02-19T05:26:11.306" v="501" actId="947"/>
          <ac:spMkLst>
            <pc:docMk/>
            <pc:sldMk cId="474798983" sldId="284"/>
            <ac:spMk id="6" creationId="{031327F0-9972-4106-02F0-95C196B80A97}"/>
          </ac:spMkLst>
        </pc:spChg>
      </pc:sldChg>
      <pc:sldChg chg="modSp mod">
        <pc:chgData name="Sergi Plans Garcia" userId="85c6063c-eea8-4f48-ad91-087384b4ba76" providerId="ADAL" clId="{D5C16519-B853-4811-94FC-8B39FEEBD731}" dt="2026-02-19T05:20:26.189" v="462" actId="2711"/>
        <pc:sldMkLst>
          <pc:docMk/>
          <pc:sldMk cId="190111820" sldId="285"/>
        </pc:sldMkLst>
        <pc:spChg chg="mod">
          <ac:chgData name="Sergi Plans Garcia" userId="85c6063c-eea8-4f48-ad91-087384b4ba76" providerId="ADAL" clId="{D5C16519-B853-4811-94FC-8B39FEEBD731}" dt="2026-02-19T05:14:52.218" v="347" actId="947"/>
          <ac:spMkLst>
            <pc:docMk/>
            <pc:sldMk cId="190111820" sldId="285"/>
            <ac:spMk id="7" creationId="{7B7E7812-866C-3811-C249-82FE93C78BFF}"/>
          </ac:spMkLst>
        </pc:spChg>
        <pc:spChg chg="mod">
          <ac:chgData name="Sergi Plans Garcia" userId="85c6063c-eea8-4f48-ad91-087384b4ba76" providerId="ADAL" clId="{D5C16519-B853-4811-94FC-8B39FEEBD731}" dt="2026-02-19T05:20:26.189" v="462" actId="2711"/>
          <ac:spMkLst>
            <pc:docMk/>
            <pc:sldMk cId="190111820" sldId="285"/>
            <ac:spMk id="22" creationId="{552F4957-1906-0171-E648-1E75386EEDF7}"/>
          </ac:spMkLst>
        </pc:spChg>
      </pc:sldChg>
      <pc:sldChg chg="modSp mod">
        <pc:chgData name="Sergi Plans Garcia" userId="85c6063c-eea8-4f48-ad91-087384b4ba76" providerId="ADAL" clId="{D5C16519-B853-4811-94FC-8B39FEEBD731}" dt="2026-02-19T05:22:29.045" v="466" actId="114"/>
        <pc:sldMkLst>
          <pc:docMk/>
          <pc:sldMk cId="2334326525" sldId="289"/>
        </pc:sldMkLst>
        <pc:spChg chg="mod">
          <ac:chgData name="Sergi Plans Garcia" userId="85c6063c-eea8-4f48-ad91-087384b4ba76" providerId="ADAL" clId="{D5C16519-B853-4811-94FC-8B39FEEBD731}" dt="2026-02-19T05:22:29.045" v="466" actId="114"/>
          <ac:spMkLst>
            <pc:docMk/>
            <pc:sldMk cId="2334326525" sldId="289"/>
            <ac:spMk id="10" creationId="{2325F94F-0CF5-752C-3079-0F43F73080AB}"/>
          </ac:spMkLst>
        </pc:spChg>
        <pc:spChg chg="mod">
          <ac:chgData name="Sergi Plans Garcia" userId="85c6063c-eea8-4f48-ad91-087384b4ba76" providerId="ADAL" clId="{D5C16519-B853-4811-94FC-8B39FEEBD731}" dt="2026-02-19T05:22:06.883" v="465" actId="6549"/>
          <ac:spMkLst>
            <pc:docMk/>
            <pc:sldMk cId="2334326525" sldId="289"/>
            <ac:spMk id="14" creationId="{F54ADD7E-61EA-E273-F51D-8E63E33DE182}"/>
          </ac:spMkLst>
        </pc:spChg>
      </pc:sldChg>
      <pc:sldChg chg="modSp mod">
        <pc:chgData name="Sergi Plans Garcia" userId="85c6063c-eea8-4f48-ad91-087384b4ba76" providerId="ADAL" clId="{D5C16519-B853-4811-94FC-8B39FEEBD731}" dt="2026-02-19T05:30:35.522" v="548" actId="20577"/>
        <pc:sldMkLst>
          <pc:docMk/>
          <pc:sldMk cId="3644555561" sldId="290"/>
        </pc:sldMkLst>
        <pc:spChg chg="mod">
          <ac:chgData name="Sergi Plans Garcia" userId="85c6063c-eea8-4f48-ad91-087384b4ba76" providerId="ADAL" clId="{D5C16519-B853-4811-94FC-8B39FEEBD731}" dt="2026-02-19T05:30:35.522" v="548" actId="20577"/>
          <ac:spMkLst>
            <pc:docMk/>
            <pc:sldMk cId="3644555561" sldId="290"/>
            <ac:spMk id="3" creationId="{5F3EE806-55AB-49DC-741B-65A4C35DD6E1}"/>
          </ac:spMkLst>
        </pc:spChg>
        <pc:spChg chg="mod">
          <ac:chgData name="Sergi Plans Garcia" userId="85c6063c-eea8-4f48-ad91-087384b4ba76" providerId="ADAL" clId="{D5C16519-B853-4811-94FC-8B39FEEBD731}" dt="2026-02-19T05:28:20.084" v="505" actId="20577"/>
          <ac:spMkLst>
            <pc:docMk/>
            <pc:sldMk cId="3644555561" sldId="290"/>
            <ac:spMk id="5" creationId="{889BD30C-072A-51DE-C38A-4C8B0DFAFCA9}"/>
          </ac:spMkLst>
        </pc:spChg>
      </pc:sldChg>
      <pc:sldChg chg="addSp modSp mod">
        <pc:chgData name="Sergi Plans Garcia" userId="85c6063c-eea8-4f48-ad91-087384b4ba76" providerId="ADAL" clId="{D5C16519-B853-4811-94FC-8B39FEEBD731}" dt="2026-02-19T08:21:23.723" v="685" actId="1076"/>
        <pc:sldMkLst>
          <pc:docMk/>
          <pc:sldMk cId="4226179174" sldId="291"/>
        </pc:sldMkLst>
        <pc:spChg chg="mod">
          <ac:chgData name="Sergi Plans Garcia" userId="85c6063c-eea8-4f48-ad91-087384b4ba76" providerId="ADAL" clId="{D5C16519-B853-4811-94FC-8B39FEEBD731}" dt="2026-02-19T05:34:53.862" v="589"/>
          <ac:spMkLst>
            <pc:docMk/>
            <pc:sldMk cId="4226179174" sldId="291"/>
            <ac:spMk id="22" creationId="{8AFA297F-F9DC-48FB-A897-01F894084D5F}"/>
          </ac:spMkLst>
        </pc:spChg>
        <pc:spChg chg="mod">
          <ac:chgData name="Sergi Plans Garcia" userId="85c6063c-eea8-4f48-ad91-087384b4ba76" providerId="ADAL" clId="{D5C16519-B853-4811-94FC-8B39FEEBD731}" dt="2026-02-19T08:21:19.146" v="684" actId="1076"/>
          <ac:spMkLst>
            <pc:docMk/>
            <pc:sldMk cId="4226179174" sldId="291"/>
            <ac:spMk id="23" creationId="{0A9BA582-4223-F6F9-DA5E-F4438432BAFC}"/>
          </ac:spMkLst>
        </pc:spChg>
        <pc:spChg chg="mod">
          <ac:chgData name="Sergi Plans Garcia" userId="85c6063c-eea8-4f48-ad91-087384b4ba76" providerId="ADAL" clId="{D5C16519-B853-4811-94FC-8B39FEEBD731}" dt="2026-02-19T08:21:23.723" v="685" actId="1076"/>
          <ac:spMkLst>
            <pc:docMk/>
            <pc:sldMk cId="4226179174" sldId="291"/>
            <ac:spMk id="24" creationId="{7ECC38ED-9698-E0AA-D620-D8B841E36EF6}"/>
          </ac:spMkLst>
        </pc:spChg>
        <pc:picChg chg="add mod modCrop">
          <ac:chgData name="Sergi Plans Garcia" userId="85c6063c-eea8-4f48-ad91-087384b4ba76" providerId="ADAL" clId="{D5C16519-B853-4811-94FC-8B39FEEBD731}" dt="2026-02-19T08:21:09.819" v="683" actId="1076"/>
          <ac:picMkLst>
            <pc:docMk/>
            <pc:sldMk cId="4226179174" sldId="291"/>
            <ac:picMk id="4" creationId="{EEDCA897-6F41-DD9C-F499-ED97D6D3F8EB}"/>
          </ac:picMkLst>
        </pc:picChg>
        <pc:picChg chg="mod modCrop">
          <ac:chgData name="Sergi Plans Garcia" userId="85c6063c-eea8-4f48-ad91-087384b4ba76" providerId="ADAL" clId="{D5C16519-B853-4811-94FC-8B39FEEBD731}" dt="2026-02-19T08:21:04.230" v="682" actId="1076"/>
          <ac:picMkLst>
            <pc:docMk/>
            <pc:sldMk cId="4226179174" sldId="291"/>
            <ac:picMk id="9" creationId="{1B045208-2332-E3E0-A4AA-CFBD159D4BD3}"/>
          </ac:picMkLst>
        </pc:picChg>
      </pc:sldChg>
      <pc:sldChg chg="modSp mod">
        <pc:chgData name="Sergi Plans Garcia" userId="85c6063c-eea8-4f48-ad91-087384b4ba76" providerId="ADAL" clId="{D5C16519-B853-4811-94FC-8B39FEEBD731}" dt="2026-02-19T05:43:46.446" v="603" actId="6549"/>
        <pc:sldMkLst>
          <pc:docMk/>
          <pc:sldMk cId="3370468574" sldId="292"/>
        </pc:sldMkLst>
        <pc:spChg chg="mod">
          <ac:chgData name="Sergi Plans Garcia" userId="85c6063c-eea8-4f48-ad91-087384b4ba76" providerId="ADAL" clId="{D5C16519-B853-4811-94FC-8B39FEEBD731}" dt="2026-02-19T05:43:46.446" v="603" actId="6549"/>
          <ac:spMkLst>
            <pc:docMk/>
            <pc:sldMk cId="3370468574" sldId="292"/>
            <ac:spMk id="16" creationId="{B081ACBF-F8BC-0D8C-9974-317ED5AB9C55}"/>
          </ac:spMkLst>
        </pc:spChg>
        <pc:spChg chg="mod">
          <ac:chgData name="Sergi Plans Garcia" userId="85c6063c-eea8-4f48-ad91-087384b4ba76" providerId="ADAL" clId="{D5C16519-B853-4811-94FC-8B39FEEBD731}" dt="2026-02-19T05:40:45.251" v="599" actId="20577"/>
          <ac:spMkLst>
            <pc:docMk/>
            <pc:sldMk cId="3370468574" sldId="292"/>
            <ac:spMk id="22" creationId="{AC6EFD3D-FFC8-B964-8421-947646050DFE}"/>
          </ac:spMkLst>
        </pc:spChg>
      </pc:sldChg>
      <pc:sldChg chg="modSp mod">
        <pc:chgData name="Sergi Plans Garcia" userId="85c6063c-eea8-4f48-ad91-087384b4ba76" providerId="ADAL" clId="{D5C16519-B853-4811-94FC-8B39FEEBD731}" dt="2026-02-19T08:06:53.072" v="653" actId="313"/>
        <pc:sldMkLst>
          <pc:docMk/>
          <pc:sldMk cId="2483607571" sldId="294"/>
        </pc:sldMkLst>
        <pc:spChg chg="mod">
          <ac:chgData name="Sergi Plans Garcia" userId="85c6063c-eea8-4f48-ad91-087384b4ba76" providerId="ADAL" clId="{D5C16519-B853-4811-94FC-8B39FEEBD731}" dt="2026-02-19T08:06:53.072" v="653" actId="313"/>
          <ac:spMkLst>
            <pc:docMk/>
            <pc:sldMk cId="2483607571" sldId="294"/>
            <ac:spMk id="16" creationId="{4DE22165-8169-05D5-0545-A2B74E6809BC}"/>
          </ac:spMkLst>
        </pc:spChg>
      </pc:sldChg>
      <pc:sldChg chg="modSp mod">
        <pc:chgData name="Sergi Plans Garcia" userId="85c6063c-eea8-4f48-ad91-087384b4ba76" providerId="ADAL" clId="{D5C16519-B853-4811-94FC-8B39FEEBD731}" dt="2026-02-19T05:24:25.384" v="484" actId="20577"/>
        <pc:sldMkLst>
          <pc:docMk/>
          <pc:sldMk cId="3941333640" sldId="295"/>
        </pc:sldMkLst>
        <pc:spChg chg="mod">
          <ac:chgData name="Sergi Plans Garcia" userId="85c6063c-eea8-4f48-ad91-087384b4ba76" providerId="ADAL" clId="{D5C16519-B853-4811-94FC-8B39FEEBD731}" dt="2026-02-19T05:24:00.962" v="473" actId="114"/>
          <ac:spMkLst>
            <pc:docMk/>
            <pc:sldMk cId="3941333640" sldId="295"/>
            <ac:spMk id="5" creationId="{D2622EE3-0404-6780-E501-CF91A703377C}"/>
          </ac:spMkLst>
        </pc:spChg>
        <pc:spChg chg="mod">
          <ac:chgData name="Sergi Plans Garcia" userId="85c6063c-eea8-4f48-ad91-087384b4ba76" providerId="ADAL" clId="{D5C16519-B853-4811-94FC-8B39FEEBD731}" dt="2026-02-19T05:24:25.384" v="484" actId="20577"/>
          <ac:spMkLst>
            <pc:docMk/>
            <pc:sldMk cId="3941333640" sldId="295"/>
            <ac:spMk id="13" creationId="{C1C820D7-72F0-9DE7-5EEC-C663370F9E0C}"/>
          </ac:spMkLst>
        </pc:spChg>
      </pc:sldChg>
      <pc:sldChg chg="modSp mod">
        <pc:chgData name="Sergi Plans Garcia" userId="85c6063c-eea8-4f48-ad91-087384b4ba76" providerId="ADAL" clId="{D5C16519-B853-4811-94FC-8B39FEEBD731}" dt="2026-02-19T05:24:52.445" v="487" actId="20577"/>
        <pc:sldMkLst>
          <pc:docMk/>
          <pc:sldMk cId="1188814001" sldId="296"/>
        </pc:sldMkLst>
        <pc:spChg chg="mod">
          <ac:chgData name="Sergi Plans Garcia" userId="85c6063c-eea8-4f48-ad91-087384b4ba76" providerId="ADAL" clId="{D5C16519-B853-4811-94FC-8B39FEEBD731}" dt="2026-02-19T05:24:52.445" v="487" actId="20577"/>
          <ac:spMkLst>
            <pc:docMk/>
            <pc:sldMk cId="1188814001" sldId="296"/>
            <ac:spMk id="16" creationId="{74ACCD0E-160A-2314-A6EE-824569AE9D71}"/>
          </ac:spMkLst>
        </pc:spChg>
      </pc:sldChg>
      <pc:sldChg chg="modSp mod">
        <pc:chgData name="Sergi Plans Garcia" userId="85c6063c-eea8-4f48-ad91-087384b4ba76" providerId="ADAL" clId="{D5C16519-B853-4811-94FC-8B39FEEBD731}" dt="2026-02-19T08:40:44.757" v="721" actId="20577"/>
        <pc:sldMkLst>
          <pc:docMk/>
          <pc:sldMk cId="1866979117" sldId="297"/>
        </pc:sldMkLst>
        <pc:spChg chg="mod">
          <ac:chgData name="Sergi Plans Garcia" userId="85c6063c-eea8-4f48-ad91-087384b4ba76" providerId="ADAL" clId="{D5C16519-B853-4811-94FC-8B39FEEBD731}" dt="2026-02-19T08:40:44.757" v="721" actId="20577"/>
          <ac:spMkLst>
            <pc:docMk/>
            <pc:sldMk cId="1866979117" sldId="297"/>
            <ac:spMk id="16" creationId="{7A4CE7D9-6465-4FDD-492A-7034D223A5D0}"/>
          </ac:spMkLst>
        </pc:spChg>
        <pc:spChg chg="mod">
          <ac:chgData name="Sergi Plans Garcia" userId="85c6063c-eea8-4f48-ad91-087384b4ba76" providerId="ADAL" clId="{D5C16519-B853-4811-94FC-8B39FEEBD731}" dt="2026-02-19T08:24:55.341" v="688" actId="14100"/>
          <ac:spMkLst>
            <pc:docMk/>
            <pc:sldMk cId="1866979117" sldId="297"/>
            <ac:spMk id="19" creationId="{EE661E24-9EDD-6FA2-7AB0-C335FBBFC6E3}"/>
          </ac:spMkLst>
        </pc:spChg>
        <pc:spChg chg="mod">
          <ac:chgData name="Sergi Plans Garcia" userId="85c6063c-eea8-4f48-ad91-087384b4ba76" providerId="ADAL" clId="{D5C16519-B853-4811-94FC-8B39FEEBD731}" dt="2026-02-19T05:42:22.917" v="602" actId="20577"/>
          <ac:spMkLst>
            <pc:docMk/>
            <pc:sldMk cId="1866979117" sldId="297"/>
            <ac:spMk id="22" creationId="{DE7A9254-729E-8388-DDC5-71A9E82B608C}"/>
          </ac:spMkLst>
        </pc:spChg>
      </pc:sldChg>
    </pc:docChg>
  </pc:docChgLst>
  <pc:docChgLst>
    <pc:chgData name="Lluïsa Oller Martin" userId="68552e67-726f-48b6-b84c-77194602da79" providerId="ADAL" clId="{8E26C80F-A736-402A-8D0A-F0DE2463E8FA}"/>
    <pc:docChg chg="undo custSel addSld delSld modSld sldOrd modHandout">
      <pc:chgData name="Lluïsa Oller Martin" userId="68552e67-726f-48b6-b84c-77194602da79" providerId="ADAL" clId="{8E26C80F-A736-402A-8D0A-F0DE2463E8FA}" dt="2026-03-03T07:50:55.401" v="3259" actId="962"/>
      <pc:docMkLst>
        <pc:docMk/>
      </pc:docMkLst>
      <pc:sldChg chg="addSp delSp modSp mod">
        <pc:chgData name="Lluïsa Oller Martin" userId="68552e67-726f-48b6-b84c-77194602da79" providerId="ADAL" clId="{8E26C80F-A736-402A-8D0A-F0DE2463E8FA}" dt="2026-03-03T07:50:43.469" v="3255" actId="962"/>
        <pc:sldMkLst>
          <pc:docMk/>
          <pc:sldMk cId="95854768" sldId="256"/>
        </pc:sldMkLst>
        <pc:picChg chg="add mod">
          <ac:chgData name="Lluïsa Oller Martin" userId="68552e67-726f-48b6-b84c-77194602da79" providerId="ADAL" clId="{8E26C80F-A736-402A-8D0A-F0DE2463E8FA}" dt="2026-03-03T07:50:43.469" v="3255" actId="962"/>
          <ac:picMkLst>
            <pc:docMk/>
            <pc:sldMk cId="95854768" sldId="256"/>
            <ac:picMk id="3" creationId="{85F0246E-7386-11ED-1642-680D624D2598}"/>
          </ac:picMkLst>
        </pc:picChg>
        <pc:picChg chg="add del mod modCrop">
          <ac:chgData name="Lluïsa Oller Martin" userId="68552e67-726f-48b6-b84c-77194602da79" providerId="ADAL" clId="{8E26C80F-A736-402A-8D0A-F0DE2463E8FA}" dt="2026-03-03T07:50:34.933" v="3252" actId="478"/>
          <ac:picMkLst>
            <pc:docMk/>
            <pc:sldMk cId="95854768" sldId="256"/>
            <ac:picMk id="13" creationId="{5F3871C9-FAB0-D418-A375-9FE287682D0A}"/>
          </ac:picMkLst>
        </pc:picChg>
      </pc:sldChg>
      <pc:sldChg chg="addSp delSp modSp mod">
        <pc:chgData name="Lluïsa Oller Martin" userId="68552e67-726f-48b6-b84c-77194602da79" providerId="ADAL" clId="{8E26C80F-A736-402A-8D0A-F0DE2463E8FA}" dt="2026-03-03T07:50:55.401" v="3259" actId="962"/>
        <pc:sldMkLst>
          <pc:docMk/>
          <pc:sldMk cId="3512435137" sldId="264"/>
        </pc:sldMkLst>
        <pc:picChg chg="add mod">
          <ac:chgData name="Lluïsa Oller Martin" userId="68552e67-726f-48b6-b84c-77194602da79" providerId="ADAL" clId="{8E26C80F-A736-402A-8D0A-F0DE2463E8FA}" dt="2026-03-03T07:50:55.401" v="3259" actId="962"/>
          <ac:picMkLst>
            <pc:docMk/>
            <pc:sldMk cId="3512435137" sldId="264"/>
            <ac:picMk id="4" creationId="{FAA6F562-056E-ECE9-3EEF-F92D36D51BE5}"/>
          </ac:picMkLst>
        </pc:picChg>
        <pc:picChg chg="add del mod">
          <ac:chgData name="Lluïsa Oller Martin" userId="68552e67-726f-48b6-b84c-77194602da79" providerId="ADAL" clId="{8E26C80F-A736-402A-8D0A-F0DE2463E8FA}" dt="2026-03-03T07:50:45.247" v="3256" actId="478"/>
          <ac:picMkLst>
            <pc:docMk/>
            <pc:sldMk cId="3512435137" sldId="264"/>
            <ac:picMk id="11" creationId="{F574914A-72E2-5E16-AD18-E09CA7605F53}"/>
          </ac:picMkLst>
        </pc:picChg>
        <pc:picChg chg="add del mod">
          <ac:chgData name="Lluïsa Oller Martin" userId="68552e67-726f-48b6-b84c-77194602da79" providerId="ADAL" clId="{8E26C80F-A736-402A-8D0A-F0DE2463E8FA}" dt="2026-02-11T11:13:46.074" v="1283" actId="478"/>
          <ac:picMkLst>
            <pc:docMk/>
            <pc:sldMk cId="3512435137" sldId="264"/>
            <ac:picMk id="13" creationId="{AB4B25C3-2A5C-0746-C8FF-71011E3BE0C4}"/>
          </ac:picMkLst>
        </pc:picChg>
      </pc:sldChg>
      <pc:sldChg chg="addSp modSp mod">
        <pc:chgData name="Lluïsa Oller Martin" userId="68552e67-726f-48b6-b84c-77194602da79" providerId="ADAL" clId="{8E26C80F-A736-402A-8D0A-F0DE2463E8FA}" dt="2026-03-02T13:23:35.420" v="3163" actId="1036"/>
        <pc:sldMkLst>
          <pc:docMk/>
          <pc:sldMk cId="2499392855" sldId="265"/>
        </pc:sldMkLst>
        <pc:spChg chg="add mod">
          <ac:chgData name="Lluïsa Oller Martin" userId="68552e67-726f-48b6-b84c-77194602da79" providerId="ADAL" clId="{8E26C80F-A736-402A-8D0A-F0DE2463E8FA}" dt="2026-03-02T13:23:33.821" v="3156" actId="1036"/>
          <ac:spMkLst>
            <pc:docMk/>
            <pc:sldMk cId="2499392855" sldId="265"/>
            <ac:spMk id="5" creationId="{5135029A-B9C5-61F9-F7A8-265432B1FF1B}"/>
          </ac:spMkLst>
        </pc:spChg>
        <pc:spChg chg="mod">
          <ac:chgData name="Lluïsa Oller Martin" userId="68552e67-726f-48b6-b84c-77194602da79" providerId="ADAL" clId="{8E26C80F-A736-402A-8D0A-F0DE2463E8FA}" dt="2026-03-02T13:23:17.146" v="3136" actId="255"/>
          <ac:spMkLst>
            <pc:docMk/>
            <pc:sldMk cId="2499392855" sldId="265"/>
            <ac:spMk id="19" creationId="{E863AFC2-D4F3-D0A1-8EB9-910F3DEA2782}"/>
          </ac:spMkLst>
        </pc:spChg>
        <pc:spChg chg="mod">
          <ac:chgData name="Lluïsa Oller Martin" userId="68552e67-726f-48b6-b84c-77194602da79" providerId="ADAL" clId="{8E26C80F-A736-402A-8D0A-F0DE2463E8FA}" dt="2026-03-02T13:23:22.504" v="3137" actId="1076"/>
          <ac:spMkLst>
            <pc:docMk/>
            <pc:sldMk cId="2499392855" sldId="265"/>
            <ac:spMk id="25" creationId="{F575B750-438D-CEC9-BA6B-45BAC898CBFB}"/>
          </ac:spMkLst>
        </pc:spChg>
        <pc:picChg chg="add mod">
          <ac:chgData name="Lluïsa Oller Martin" userId="68552e67-726f-48b6-b84c-77194602da79" providerId="ADAL" clId="{8E26C80F-A736-402A-8D0A-F0DE2463E8FA}" dt="2026-03-02T13:23:35.420" v="3163" actId="1036"/>
          <ac:picMkLst>
            <pc:docMk/>
            <pc:sldMk cId="2499392855" sldId="265"/>
            <ac:picMk id="3" creationId="{4B737C95-F805-C0C8-950E-08F717668903}"/>
          </ac:picMkLst>
        </pc:picChg>
      </pc:sldChg>
      <pc:sldChg chg="addSp delSp modSp mod">
        <pc:chgData name="Lluïsa Oller Martin" userId="68552e67-726f-48b6-b84c-77194602da79" providerId="ADAL" clId="{8E26C80F-A736-402A-8D0A-F0DE2463E8FA}" dt="2026-02-20T07:01:19.420" v="2851" actId="20577"/>
        <pc:sldMkLst>
          <pc:docMk/>
          <pc:sldMk cId="1400935741" sldId="269"/>
        </pc:sldMkLst>
        <pc:spChg chg="mod">
          <ac:chgData name="Lluïsa Oller Martin" userId="68552e67-726f-48b6-b84c-77194602da79" providerId="ADAL" clId="{8E26C80F-A736-402A-8D0A-F0DE2463E8FA}" dt="2026-02-20T07:01:19.420" v="2851" actId="20577"/>
          <ac:spMkLst>
            <pc:docMk/>
            <pc:sldMk cId="1400935741" sldId="269"/>
            <ac:spMk id="6" creationId="{D7EC10BF-1022-3547-627D-0498D6E4C137}"/>
          </ac:spMkLst>
        </pc:spChg>
        <pc:spChg chg="mod">
          <ac:chgData name="Lluïsa Oller Martin" userId="68552e67-726f-48b6-b84c-77194602da79" providerId="ADAL" clId="{8E26C80F-A736-402A-8D0A-F0DE2463E8FA}" dt="2026-02-20T07:00:49.045" v="2779" actId="1035"/>
          <ac:spMkLst>
            <pc:docMk/>
            <pc:sldMk cId="1400935741" sldId="269"/>
            <ac:spMk id="10" creationId="{CA5C493F-3BBD-6C9F-C3DC-0AD708EA2F18}"/>
          </ac:spMkLst>
        </pc:spChg>
        <pc:spChg chg="add mod">
          <ac:chgData name="Lluïsa Oller Martin" userId="68552e67-726f-48b6-b84c-77194602da79" providerId="ADAL" clId="{8E26C80F-A736-402A-8D0A-F0DE2463E8FA}" dt="2026-02-20T07:01:01.654" v="2837" actId="1035"/>
          <ac:spMkLst>
            <pc:docMk/>
            <pc:sldMk cId="1400935741" sldId="269"/>
            <ac:spMk id="16" creationId="{8808059B-4D7A-EB8E-74EF-3EF2FA9A6E45}"/>
          </ac:spMkLst>
        </pc:spChg>
        <pc:picChg chg="add mod modCrop">
          <ac:chgData name="Lluïsa Oller Martin" userId="68552e67-726f-48b6-b84c-77194602da79" providerId="ADAL" clId="{8E26C80F-A736-402A-8D0A-F0DE2463E8FA}" dt="2026-02-20T07:00:58.768" v="2832" actId="1035"/>
          <ac:picMkLst>
            <pc:docMk/>
            <pc:sldMk cId="1400935741" sldId="269"/>
            <ac:picMk id="9" creationId="{D979C0FB-AB99-2851-3BCB-4417FD99818D}"/>
          </ac:picMkLst>
        </pc:picChg>
      </pc:sldChg>
      <pc:sldChg chg="modSp mod">
        <pc:chgData name="Lluïsa Oller Martin" userId="68552e67-726f-48b6-b84c-77194602da79" providerId="ADAL" clId="{8E26C80F-A736-402A-8D0A-F0DE2463E8FA}" dt="2026-03-02T13:20:02.987" v="2994" actId="20577"/>
        <pc:sldMkLst>
          <pc:docMk/>
          <pc:sldMk cId="1109463231" sldId="277"/>
        </pc:sldMkLst>
        <pc:spChg chg="mod">
          <ac:chgData name="Lluïsa Oller Martin" userId="68552e67-726f-48b6-b84c-77194602da79" providerId="ADAL" clId="{8E26C80F-A736-402A-8D0A-F0DE2463E8FA}" dt="2026-02-11T11:16:18.970" v="1323" actId="20577"/>
          <ac:spMkLst>
            <pc:docMk/>
            <pc:sldMk cId="1109463231" sldId="277"/>
            <ac:spMk id="7" creationId="{154FF5A8-DB72-3A64-432D-3FEF1D4864FC}"/>
          </ac:spMkLst>
        </pc:spChg>
        <pc:spChg chg="mod">
          <ac:chgData name="Lluïsa Oller Martin" userId="68552e67-726f-48b6-b84c-77194602da79" providerId="ADAL" clId="{8E26C80F-A736-402A-8D0A-F0DE2463E8FA}" dt="2026-02-11T11:15:21.267" v="1303"/>
          <ac:spMkLst>
            <pc:docMk/>
            <pc:sldMk cId="1109463231" sldId="277"/>
            <ac:spMk id="11" creationId="{6ECE6E3E-6B98-0F33-FC0A-C92F290F03C8}"/>
          </ac:spMkLst>
        </pc:spChg>
        <pc:spChg chg="mod">
          <ac:chgData name="Lluïsa Oller Martin" userId="68552e67-726f-48b6-b84c-77194602da79" providerId="ADAL" clId="{8E26C80F-A736-402A-8D0A-F0DE2463E8FA}" dt="2026-03-02T13:20:02.987" v="2994" actId="20577"/>
          <ac:spMkLst>
            <pc:docMk/>
            <pc:sldMk cId="1109463231" sldId="277"/>
            <ac:spMk id="12" creationId="{7CF5A67E-E4C3-FC53-1BDE-7A0E1CF9DE0F}"/>
          </ac:spMkLst>
        </pc:spChg>
        <pc:spChg chg="mod">
          <ac:chgData name="Lluïsa Oller Martin" userId="68552e67-726f-48b6-b84c-77194602da79" providerId="ADAL" clId="{8E26C80F-A736-402A-8D0A-F0DE2463E8FA}" dt="2026-02-11T12:15:28.276" v="2064" actId="14100"/>
          <ac:spMkLst>
            <pc:docMk/>
            <pc:sldMk cId="1109463231" sldId="277"/>
            <ac:spMk id="16" creationId="{60EDEBF9-B257-312A-9863-182D64A4E1EC}"/>
          </ac:spMkLst>
        </pc:spChg>
      </pc:sldChg>
      <pc:sldChg chg="addSp delSp modSp mod">
        <pc:chgData name="Lluïsa Oller Martin" userId="68552e67-726f-48b6-b84c-77194602da79" providerId="ADAL" clId="{8E26C80F-A736-402A-8D0A-F0DE2463E8FA}" dt="2026-02-20T07:03:00.658" v="2932" actId="1035"/>
        <pc:sldMkLst>
          <pc:docMk/>
          <pc:sldMk cId="1512213335" sldId="280"/>
        </pc:sldMkLst>
        <pc:spChg chg="add mod">
          <ac:chgData name="Lluïsa Oller Martin" userId="68552e67-726f-48b6-b84c-77194602da79" providerId="ADAL" clId="{8E26C80F-A736-402A-8D0A-F0DE2463E8FA}" dt="2026-02-20T07:03:00.658" v="2932" actId="1035"/>
          <ac:spMkLst>
            <pc:docMk/>
            <pc:sldMk cId="1512213335" sldId="280"/>
            <ac:spMk id="6" creationId="{B30AC797-1DC6-C2A6-C070-BF067015D749}"/>
          </ac:spMkLst>
        </pc:spChg>
        <pc:spChg chg="mod">
          <ac:chgData name="Lluïsa Oller Martin" userId="68552e67-726f-48b6-b84c-77194602da79" providerId="ADAL" clId="{8E26C80F-A736-402A-8D0A-F0DE2463E8FA}" dt="2026-02-12T12:05:52.123" v="2645" actId="20577"/>
          <ac:spMkLst>
            <pc:docMk/>
            <pc:sldMk cId="1512213335" sldId="280"/>
            <ac:spMk id="11" creationId="{B39191E3-2D2B-5A9B-3BF1-127B1778C83B}"/>
          </ac:spMkLst>
        </pc:spChg>
        <pc:spChg chg="mod">
          <ac:chgData name="Lluïsa Oller Martin" userId="68552e67-726f-48b6-b84c-77194602da79" providerId="ADAL" clId="{8E26C80F-A736-402A-8D0A-F0DE2463E8FA}" dt="2026-02-12T12:05:55.973" v="2646" actId="1076"/>
          <ac:spMkLst>
            <pc:docMk/>
            <pc:sldMk cId="1512213335" sldId="280"/>
            <ac:spMk id="12" creationId="{E740FC7F-3E48-6CFF-77B9-74E65E185BCB}"/>
          </ac:spMkLst>
        </pc:spChg>
        <pc:picChg chg="add mod">
          <ac:chgData name="Lluïsa Oller Martin" userId="68552e67-726f-48b6-b84c-77194602da79" providerId="ADAL" clId="{8E26C80F-A736-402A-8D0A-F0DE2463E8FA}" dt="2026-02-20T07:02:54.715" v="2916" actId="1035"/>
          <ac:picMkLst>
            <pc:docMk/>
            <pc:sldMk cId="1512213335" sldId="280"/>
            <ac:picMk id="3" creationId="{751C1330-D837-3675-46F3-905ED9F5DB90}"/>
          </ac:picMkLst>
        </pc:picChg>
      </pc:sldChg>
      <pc:sldChg chg="addSp delSp modSp mod">
        <pc:chgData name="Lluïsa Oller Martin" userId="68552e67-726f-48b6-b84c-77194602da79" providerId="ADAL" clId="{8E26C80F-A736-402A-8D0A-F0DE2463E8FA}" dt="2026-02-13T10:40:04.941" v="2739" actId="1076"/>
        <pc:sldMkLst>
          <pc:docMk/>
          <pc:sldMk cId="4096390088" sldId="281"/>
        </pc:sldMkLst>
        <pc:spChg chg="mod">
          <ac:chgData name="Lluïsa Oller Martin" userId="68552e67-726f-48b6-b84c-77194602da79" providerId="ADAL" clId="{8E26C80F-A736-402A-8D0A-F0DE2463E8FA}" dt="2026-02-13T10:38:01.766" v="2704" actId="1076"/>
          <ac:spMkLst>
            <pc:docMk/>
            <pc:sldMk cId="4096390088" sldId="281"/>
            <ac:spMk id="7" creationId="{B8CAD118-30B0-A92C-63DB-F21CC453FA3B}"/>
          </ac:spMkLst>
        </pc:spChg>
        <pc:spChg chg="mod">
          <ac:chgData name="Lluïsa Oller Martin" userId="68552e67-726f-48b6-b84c-77194602da79" providerId="ADAL" clId="{8E26C80F-A736-402A-8D0A-F0DE2463E8FA}" dt="2026-02-13T10:40:02.995" v="2738" actId="1076"/>
          <ac:spMkLst>
            <pc:docMk/>
            <pc:sldMk cId="4096390088" sldId="281"/>
            <ac:spMk id="10" creationId="{23B7C40A-F107-21DA-F99C-F32DE479E195}"/>
          </ac:spMkLst>
        </pc:spChg>
        <pc:picChg chg="add mod">
          <ac:chgData name="Lluïsa Oller Martin" userId="68552e67-726f-48b6-b84c-77194602da79" providerId="ADAL" clId="{8E26C80F-A736-402A-8D0A-F0DE2463E8FA}" dt="2026-02-13T10:39:21.725" v="2731" actId="1076"/>
          <ac:picMkLst>
            <pc:docMk/>
            <pc:sldMk cId="4096390088" sldId="281"/>
            <ac:picMk id="2" creationId="{D67BD947-5519-BA57-7436-2930FC1EC3F7}"/>
          </ac:picMkLst>
        </pc:picChg>
        <pc:picChg chg="add mod">
          <ac:chgData name="Lluïsa Oller Martin" userId="68552e67-726f-48b6-b84c-77194602da79" providerId="ADAL" clId="{8E26C80F-A736-402A-8D0A-F0DE2463E8FA}" dt="2026-02-13T10:40:04.941" v="2739" actId="1076"/>
          <ac:picMkLst>
            <pc:docMk/>
            <pc:sldMk cId="4096390088" sldId="281"/>
            <ac:picMk id="4" creationId="{0D62A720-17A9-6812-5A94-AB3822DD01AC}"/>
          </ac:picMkLst>
        </pc:picChg>
      </pc:sldChg>
      <pc:sldChg chg="modSp mod">
        <pc:chgData name="Lluïsa Oller Martin" userId="68552e67-726f-48b6-b84c-77194602da79" providerId="ADAL" clId="{8E26C80F-A736-402A-8D0A-F0DE2463E8FA}" dt="2026-03-02T13:23:57.035" v="3251" actId="20577"/>
        <pc:sldMkLst>
          <pc:docMk/>
          <pc:sldMk cId="817196791" sldId="282"/>
        </pc:sldMkLst>
        <pc:spChg chg="mod">
          <ac:chgData name="Lluïsa Oller Martin" userId="68552e67-726f-48b6-b84c-77194602da79" providerId="ADAL" clId="{8E26C80F-A736-402A-8D0A-F0DE2463E8FA}" dt="2026-03-02T13:23:51.036" v="3221" actId="20577"/>
          <ac:spMkLst>
            <pc:docMk/>
            <pc:sldMk cId="817196791" sldId="282"/>
            <ac:spMk id="5" creationId="{E53AA63C-A43E-3634-0291-57820609325B}"/>
          </ac:spMkLst>
        </pc:spChg>
        <pc:spChg chg="mod">
          <ac:chgData name="Lluïsa Oller Martin" userId="68552e67-726f-48b6-b84c-77194602da79" providerId="ADAL" clId="{8E26C80F-A736-402A-8D0A-F0DE2463E8FA}" dt="2026-03-02T13:23:57.035" v="3251" actId="20577"/>
          <ac:spMkLst>
            <pc:docMk/>
            <pc:sldMk cId="817196791" sldId="282"/>
            <ac:spMk id="6" creationId="{5E26963A-1F48-BC85-5241-B1A2E52FBAD1}"/>
          </ac:spMkLst>
        </pc:spChg>
      </pc:sldChg>
      <pc:sldChg chg="addSp delSp modSp add mod">
        <pc:chgData name="Lluïsa Oller Martin" userId="68552e67-726f-48b6-b84c-77194602da79" providerId="ADAL" clId="{8E26C80F-A736-402A-8D0A-F0DE2463E8FA}" dt="2026-02-20T07:03:51.737" v="2938" actId="1076"/>
        <pc:sldMkLst>
          <pc:docMk/>
          <pc:sldMk cId="474798983" sldId="284"/>
        </pc:sldMkLst>
        <pc:spChg chg="mod">
          <ac:chgData name="Lluïsa Oller Martin" userId="68552e67-726f-48b6-b84c-77194602da79" providerId="ADAL" clId="{8E26C80F-A736-402A-8D0A-F0DE2463E8FA}" dt="2026-02-12T14:04:46.370" v="2683" actId="1076"/>
          <ac:spMkLst>
            <pc:docMk/>
            <pc:sldMk cId="474798983" sldId="284"/>
            <ac:spMk id="6" creationId="{031327F0-9972-4106-02F0-95C196B80A97}"/>
          </ac:spMkLst>
        </pc:spChg>
        <pc:picChg chg="add mod">
          <ac:chgData name="Lluïsa Oller Martin" userId="68552e67-726f-48b6-b84c-77194602da79" providerId="ADAL" clId="{8E26C80F-A736-402A-8D0A-F0DE2463E8FA}" dt="2026-02-20T07:03:51.737" v="2938" actId="1076"/>
          <ac:picMkLst>
            <pc:docMk/>
            <pc:sldMk cId="474798983" sldId="284"/>
            <ac:picMk id="3" creationId="{F7D2CF94-DF96-F299-102C-CED785C47F8E}"/>
          </ac:picMkLst>
        </pc:picChg>
      </pc:sldChg>
      <pc:sldChg chg="addSp delSp modSp mod">
        <pc:chgData name="Lluïsa Oller Martin" userId="68552e67-726f-48b6-b84c-77194602da79" providerId="ADAL" clId="{8E26C80F-A736-402A-8D0A-F0DE2463E8FA}" dt="2026-03-02T13:20:37.001" v="3041" actId="20577"/>
        <pc:sldMkLst>
          <pc:docMk/>
          <pc:sldMk cId="190111820" sldId="285"/>
        </pc:sldMkLst>
        <pc:spChg chg="mod">
          <ac:chgData name="Lluïsa Oller Martin" userId="68552e67-726f-48b6-b84c-77194602da79" providerId="ADAL" clId="{8E26C80F-A736-402A-8D0A-F0DE2463E8FA}" dt="2026-02-11T11:20:58.029" v="1327" actId="20577"/>
          <ac:spMkLst>
            <pc:docMk/>
            <pc:sldMk cId="190111820" sldId="285"/>
            <ac:spMk id="4" creationId="{1DA94EB6-FC21-1506-768C-E43506A7E9B8}"/>
          </ac:spMkLst>
        </pc:spChg>
        <pc:spChg chg="mod">
          <ac:chgData name="Lluïsa Oller Martin" userId="68552e67-726f-48b6-b84c-77194602da79" providerId="ADAL" clId="{8E26C80F-A736-402A-8D0A-F0DE2463E8FA}" dt="2026-03-02T13:20:37.001" v="3041" actId="20577"/>
          <ac:spMkLst>
            <pc:docMk/>
            <pc:sldMk cId="190111820" sldId="285"/>
            <ac:spMk id="7" creationId="{7B7E7812-866C-3811-C249-82FE93C78BFF}"/>
          </ac:spMkLst>
        </pc:spChg>
        <pc:spChg chg="add mod">
          <ac:chgData name="Lluïsa Oller Martin" userId="68552e67-726f-48b6-b84c-77194602da79" providerId="ADAL" clId="{8E26C80F-A736-402A-8D0A-F0DE2463E8FA}" dt="2026-02-12T10:17:45.385" v="2449" actId="1037"/>
          <ac:spMkLst>
            <pc:docMk/>
            <pc:sldMk cId="190111820" sldId="285"/>
            <ac:spMk id="8" creationId="{52F16BDA-D7F1-2EE7-F73F-A4AD8F1C4B40}"/>
          </ac:spMkLst>
        </pc:spChg>
        <pc:spChg chg="mod">
          <ac:chgData name="Lluïsa Oller Martin" userId="68552e67-726f-48b6-b84c-77194602da79" providerId="ADAL" clId="{8E26C80F-A736-402A-8D0A-F0DE2463E8FA}" dt="2026-02-20T07:02:27.791" v="2897" actId="14100"/>
          <ac:spMkLst>
            <pc:docMk/>
            <pc:sldMk cId="190111820" sldId="285"/>
            <ac:spMk id="22" creationId="{552F4957-1906-0171-E648-1E75386EEDF7}"/>
          </ac:spMkLst>
        </pc:spChg>
        <pc:picChg chg="add mod">
          <ac:chgData name="Lluïsa Oller Martin" userId="68552e67-726f-48b6-b84c-77194602da79" providerId="ADAL" clId="{8E26C80F-A736-402A-8D0A-F0DE2463E8FA}" dt="2026-02-20T07:02:02.455" v="2894" actId="1035"/>
          <ac:picMkLst>
            <pc:docMk/>
            <pc:sldMk cId="190111820" sldId="285"/>
            <ac:picMk id="5" creationId="{4255A9E6-B90B-1155-B77B-81F646E1564D}"/>
          </ac:picMkLst>
        </pc:picChg>
      </pc:sldChg>
      <pc:sldChg chg="addSp delSp modSp mod">
        <pc:chgData name="Lluïsa Oller Martin" userId="68552e67-726f-48b6-b84c-77194602da79" providerId="ADAL" clId="{8E26C80F-A736-402A-8D0A-F0DE2463E8FA}" dt="2026-02-12T10:19:04.154" v="2497" actId="1036"/>
        <pc:sldMkLst>
          <pc:docMk/>
          <pc:sldMk cId="3391486293" sldId="286"/>
        </pc:sldMkLst>
        <pc:spChg chg="mod">
          <ac:chgData name="Lluïsa Oller Martin" userId="68552e67-726f-48b6-b84c-77194602da79" providerId="ADAL" clId="{8E26C80F-A736-402A-8D0A-F0DE2463E8FA}" dt="2026-02-11T11:47:02.209" v="1624" actId="13926"/>
          <ac:spMkLst>
            <pc:docMk/>
            <pc:sldMk cId="3391486293" sldId="286"/>
            <ac:spMk id="2" creationId="{C44FC37E-F0E0-767A-C0A5-1A66C1AA95BA}"/>
          </ac:spMkLst>
        </pc:spChg>
        <pc:spChg chg="add mod">
          <ac:chgData name="Lluïsa Oller Martin" userId="68552e67-726f-48b6-b84c-77194602da79" providerId="ADAL" clId="{8E26C80F-A736-402A-8D0A-F0DE2463E8FA}" dt="2026-02-12T10:18:46.492" v="2481" actId="1036"/>
          <ac:spMkLst>
            <pc:docMk/>
            <pc:sldMk cId="3391486293" sldId="286"/>
            <ac:spMk id="13" creationId="{3A622A2E-0A19-423F-6986-E2CE3290C4DF}"/>
          </ac:spMkLst>
        </pc:spChg>
        <pc:spChg chg="mod">
          <ac:chgData name="Lluïsa Oller Martin" userId="68552e67-726f-48b6-b84c-77194602da79" providerId="ADAL" clId="{8E26C80F-A736-402A-8D0A-F0DE2463E8FA}" dt="2026-02-12T10:19:02.729" v="2492" actId="1036"/>
          <ac:spMkLst>
            <pc:docMk/>
            <pc:sldMk cId="3391486293" sldId="286"/>
            <ac:spMk id="16" creationId="{3795C22A-ABF7-5A8D-EFFA-5B44F4AE410C}"/>
          </ac:spMkLst>
        </pc:spChg>
        <pc:spChg chg="mod">
          <ac:chgData name="Lluïsa Oller Martin" userId="68552e67-726f-48b6-b84c-77194602da79" providerId="ADAL" clId="{8E26C80F-A736-402A-8D0A-F0DE2463E8FA}" dt="2026-02-12T10:19:04.154" v="2497" actId="1036"/>
          <ac:spMkLst>
            <pc:docMk/>
            <pc:sldMk cId="3391486293" sldId="286"/>
            <ac:spMk id="19" creationId="{21D211A8-432C-A5D5-1B2F-C8DDBF6091C8}"/>
          </ac:spMkLst>
        </pc:spChg>
        <pc:spChg chg="mod">
          <ac:chgData name="Lluïsa Oller Martin" userId="68552e67-726f-48b6-b84c-77194602da79" providerId="ADAL" clId="{8E26C80F-A736-402A-8D0A-F0DE2463E8FA}" dt="2026-02-11T11:40:04.828" v="1489" actId="20577"/>
          <ac:spMkLst>
            <pc:docMk/>
            <pc:sldMk cId="3391486293" sldId="286"/>
            <ac:spMk id="20" creationId="{A11ED627-F771-69C2-86DE-322198CB3BA9}"/>
          </ac:spMkLst>
        </pc:spChg>
        <pc:spChg chg="mod">
          <ac:chgData name="Lluïsa Oller Martin" userId="68552e67-726f-48b6-b84c-77194602da79" providerId="ADAL" clId="{8E26C80F-A736-402A-8D0A-F0DE2463E8FA}" dt="2026-02-12T10:18:53.113" v="2482" actId="1076"/>
          <ac:spMkLst>
            <pc:docMk/>
            <pc:sldMk cId="3391486293" sldId="286"/>
            <ac:spMk id="23" creationId="{8BE32DA0-F4D7-953A-08B8-A681D091C42C}"/>
          </ac:spMkLst>
        </pc:spChg>
      </pc:sldChg>
      <pc:sldChg chg="addSp delSp modSp mod ord">
        <pc:chgData name="Lluïsa Oller Martin" userId="68552e67-726f-48b6-b84c-77194602da79" providerId="ADAL" clId="{8E26C80F-A736-402A-8D0A-F0DE2463E8FA}" dt="2026-02-12T10:19:32.475" v="2535" actId="1035"/>
        <pc:sldMkLst>
          <pc:docMk/>
          <pc:sldMk cId="2334326525" sldId="289"/>
        </pc:sldMkLst>
        <pc:spChg chg="add mod">
          <ac:chgData name="Lluïsa Oller Martin" userId="68552e67-726f-48b6-b84c-77194602da79" providerId="ADAL" clId="{8E26C80F-A736-402A-8D0A-F0DE2463E8FA}" dt="2026-02-12T10:19:21.880" v="2517" actId="1035"/>
          <ac:spMkLst>
            <pc:docMk/>
            <pc:sldMk cId="2334326525" sldId="289"/>
            <ac:spMk id="8" creationId="{1A3FB22F-6378-47D3-172B-FD66373D03D1}"/>
          </ac:spMkLst>
        </pc:spChg>
        <pc:spChg chg="add mod">
          <ac:chgData name="Lluïsa Oller Martin" userId="68552e67-726f-48b6-b84c-77194602da79" providerId="ADAL" clId="{8E26C80F-A736-402A-8D0A-F0DE2463E8FA}" dt="2026-02-12T10:19:23.603" v="2522" actId="1035"/>
          <ac:spMkLst>
            <pc:docMk/>
            <pc:sldMk cId="2334326525" sldId="289"/>
            <ac:spMk id="9" creationId="{4063F564-D5FC-2416-4391-5CAECEEA03CA}"/>
          </ac:spMkLst>
        </pc:spChg>
        <pc:spChg chg="add mod">
          <ac:chgData name="Lluïsa Oller Martin" userId="68552e67-726f-48b6-b84c-77194602da79" providerId="ADAL" clId="{8E26C80F-A736-402A-8D0A-F0DE2463E8FA}" dt="2026-02-12T10:19:18.952" v="2511" actId="1035"/>
          <ac:spMkLst>
            <pc:docMk/>
            <pc:sldMk cId="2334326525" sldId="289"/>
            <ac:spMk id="10" creationId="{2325F94F-0CF5-752C-3079-0F43F73080AB}"/>
          </ac:spMkLst>
        </pc:spChg>
        <pc:spChg chg="add mod">
          <ac:chgData name="Lluïsa Oller Martin" userId="68552e67-726f-48b6-b84c-77194602da79" providerId="ADAL" clId="{8E26C80F-A736-402A-8D0A-F0DE2463E8FA}" dt="2026-02-12T10:19:32.475" v="2535" actId="1035"/>
          <ac:spMkLst>
            <pc:docMk/>
            <pc:sldMk cId="2334326525" sldId="289"/>
            <ac:spMk id="14" creationId="{F54ADD7E-61EA-E273-F51D-8E63E33DE182}"/>
          </ac:spMkLst>
        </pc:spChg>
        <pc:picChg chg="add mod">
          <ac:chgData name="Lluïsa Oller Martin" userId="68552e67-726f-48b6-b84c-77194602da79" providerId="ADAL" clId="{8E26C80F-A736-402A-8D0A-F0DE2463E8FA}" dt="2026-02-12T10:19:15.752" v="2504" actId="1035"/>
          <ac:picMkLst>
            <pc:docMk/>
            <pc:sldMk cId="2334326525" sldId="289"/>
            <ac:picMk id="5" creationId="{B54C9142-6254-A4BD-14A9-D18AC553FC09}"/>
          </ac:picMkLst>
        </pc:picChg>
        <pc:picChg chg="add mod">
          <ac:chgData name="Lluïsa Oller Martin" userId="68552e67-726f-48b6-b84c-77194602da79" providerId="ADAL" clId="{8E26C80F-A736-402A-8D0A-F0DE2463E8FA}" dt="2026-02-12T10:19:28.492" v="2529" actId="1036"/>
          <ac:picMkLst>
            <pc:docMk/>
            <pc:sldMk cId="2334326525" sldId="289"/>
            <ac:picMk id="12" creationId="{234813DE-EC4C-E470-EE54-43261B2ED7CF}"/>
          </ac:picMkLst>
        </pc:picChg>
      </pc:sldChg>
      <pc:sldChg chg="addSp delSp modSp mod">
        <pc:chgData name="Lluïsa Oller Martin" userId="68552e67-726f-48b6-b84c-77194602da79" providerId="ADAL" clId="{8E26C80F-A736-402A-8D0A-F0DE2463E8FA}" dt="2026-03-02T13:22:39.360" v="3127" actId="20577"/>
        <pc:sldMkLst>
          <pc:docMk/>
          <pc:sldMk cId="3644555561" sldId="290"/>
        </pc:sldMkLst>
        <pc:spChg chg="mod">
          <ac:chgData name="Lluïsa Oller Martin" userId="68552e67-726f-48b6-b84c-77194602da79" providerId="ADAL" clId="{8E26C80F-A736-402A-8D0A-F0DE2463E8FA}" dt="2026-03-02T13:22:35.724" v="3117" actId="20577"/>
          <ac:spMkLst>
            <pc:docMk/>
            <pc:sldMk cId="3644555561" sldId="290"/>
            <ac:spMk id="3" creationId="{5F3EE806-55AB-49DC-741B-65A4C35DD6E1}"/>
          </ac:spMkLst>
        </pc:spChg>
        <pc:spChg chg="mod">
          <ac:chgData name="Lluïsa Oller Martin" userId="68552e67-726f-48b6-b84c-77194602da79" providerId="ADAL" clId="{8E26C80F-A736-402A-8D0A-F0DE2463E8FA}" dt="2026-03-02T13:22:39.360" v="3127" actId="20577"/>
          <ac:spMkLst>
            <pc:docMk/>
            <pc:sldMk cId="3644555561" sldId="290"/>
            <ac:spMk id="4" creationId="{E18CE2C1-3977-E82D-959F-883C6943251E}"/>
          </ac:spMkLst>
        </pc:spChg>
        <pc:spChg chg="add mod">
          <ac:chgData name="Lluïsa Oller Martin" userId="68552e67-726f-48b6-b84c-77194602da79" providerId="ADAL" clId="{8E26C80F-A736-402A-8D0A-F0DE2463E8FA}" dt="2026-02-12T10:20:09.423" v="2554" actId="1036"/>
          <ac:spMkLst>
            <pc:docMk/>
            <pc:sldMk cId="3644555561" sldId="290"/>
            <ac:spMk id="5" creationId="{889BD30C-072A-51DE-C38A-4C8B0DFAFCA9}"/>
          </ac:spMkLst>
        </pc:spChg>
        <pc:picChg chg="add mod">
          <ac:chgData name="Lluïsa Oller Martin" userId="68552e67-726f-48b6-b84c-77194602da79" providerId="ADAL" clId="{8E26C80F-A736-402A-8D0A-F0DE2463E8FA}" dt="2026-02-12T10:20:10.379" v="2558" actId="1036"/>
          <ac:picMkLst>
            <pc:docMk/>
            <pc:sldMk cId="3644555561" sldId="290"/>
            <ac:picMk id="7" creationId="{1EECCD8A-7BB4-35B5-785C-E066445D813F}"/>
          </ac:picMkLst>
        </pc:picChg>
      </pc:sldChg>
      <pc:sldChg chg="addSp delSp modSp mod">
        <pc:chgData name="Lluïsa Oller Martin" userId="68552e67-726f-48b6-b84c-77194602da79" providerId="ADAL" clId="{8E26C80F-A736-402A-8D0A-F0DE2463E8FA}" dt="2026-02-12T09:46:22.399" v="2160" actId="1076"/>
        <pc:sldMkLst>
          <pc:docMk/>
          <pc:sldMk cId="4226179174" sldId="291"/>
        </pc:sldMkLst>
        <pc:spChg chg="mod">
          <ac:chgData name="Lluïsa Oller Martin" userId="68552e67-726f-48b6-b84c-77194602da79" providerId="ADAL" clId="{8E26C80F-A736-402A-8D0A-F0DE2463E8FA}" dt="2026-02-09T11:51:10.032" v="698" actId="14100"/>
          <ac:spMkLst>
            <pc:docMk/>
            <pc:sldMk cId="4226179174" sldId="291"/>
            <ac:spMk id="2" creationId="{C064DA76-087B-BE96-F804-67D362A75482}"/>
          </ac:spMkLst>
        </pc:spChg>
        <pc:spChg chg="mod">
          <ac:chgData name="Lluïsa Oller Martin" userId="68552e67-726f-48b6-b84c-77194602da79" providerId="ADAL" clId="{8E26C80F-A736-402A-8D0A-F0DE2463E8FA}" dt="2026-02-11T11:59:52.876" v="1739" actId="20577"/>
          <ac:spMkLst>
            <pc:docMk/>
            <pc:sldMk cId="4226179174" sldId="291"/>
            <ac:spMk id="16" creationId="{671AEB9E-42B6-37D8-252E-81CBD0D0D41D}"/>
          </ac:spMkLst>
        </pc:spChg>
        <pc:spChg chg="mod">
          <ac:chgData name="Lluïsa Oller Martin" userId="68552e67-726f-48b6-b84c-77194602da79" providerId="ADAL" clId="{8E26C80F-A736-402A-8D0A-F0DE2463E8FA}" dt="2026-02-12T09:35:33.210" v="2076" actId="1076"/>
          <ac:spMkLst>
            <pc:docMk/>
            <pc:sldMk cId="4226179174" sldId="291"/>
            <ac:spMk id="19" creationId="{EEF0079C-CDB6-A7AE-06FF-1F3871A2E21D}"/>
          </ac:spMkLst>
        </pc:spChg>
        <pc:spChg chg="mod">
          <ac:chgData name="Lluïsa Oller Martin" userId="68552e67-726f-48b6-b84c-77194602da79" providerId="ADAL" clId="{8E26C80F-A736-402A-8D0A-F0DE2463E8FA}" dt="2026-02-12T09:35:36.165" v="2081" actId="1036"/>
          <ac:spMkLst>
            <pc:docMk/>
            <pc:sldMk cId="4226179174" sldId="291"/>
            <ac:spMk id="20" creationId="{52115679-DB5A-1071-6736-D7A79F57083B}"/>
          </ac:spMkLst>
        </pc:spChg>
        <pc:spChg chg="mod">
          <ac:chgData name="Lluïsa Oller Martin" userId="68552e67-726f-48b6-b84c-77194602da79" providerId="ADAL" clId="{8E26C80F-A736-402A-8D0A-F0DE2463E8FA}" dt="2026-02-11T12:02:25.502" v="1795" actId="1076"/>
          <ac:spMkLst>
            <pc:docMk/>
            <pc:sldMk cId="4226179174" sldId="291"/>
            <ac:spMk id="22" creationId="{8AFA297F-F9DC-48FB-A897-01F894084D5F}"/>
          </ac:spMkLst>
        </pc:spChg>
        <pc:spChg chg="mod">
          <ac:chgData name="Lluïsa Oller Martin" userId="68552e67-726f-48b6-b84c-77194602da79" providerId="ADAL" clId="{8E26C80F-A736-402A-8D0A-F0DE2463E8FA}" dt="2026-02-11T12:02:28.918" v="1796" actId="1076"/>
          <ac:spMkLst>
            <pc:docMk/>
            <pc:sldMk cId="4226179174" sldId="291"/>
            <ac:spMk id="23" creationId="{0A9BA582-4223-F6F9-DA5E-F4438432BAFC}"/>
          </ac:spMkLst>
        </pc:spChg>
        <pc:spChg chg="mod">
          <ac:chgData name="Lluïsa Oller Martin" userId="68552e67-726f-48b6-b84c-77194602da79" providerId="ADAL" clId="{8E26C80F-A736-402A-8D0A-F0DE2463E8FA}" dt="2026-02-11T12:02:31.445" v="1797" actId="1076"/>
          <ac:spMkLst>
            <pc:docMk/>
            <pc:sldMk cId="4226179174" sldId="291"/>
            <ac:spMk id="24" creationId="{7ECC38ED-9698-E0AA-D620-D8B841E36EF6}"/>
          </ac:spMkLst>
        </pc:spChg>
        <pc:picChg chg="add mod">
          <ac:chgData name="Lluïsa Oller Martin" userId="68552e67-726f-48b6-b84c-77194602da79" providerId="ADAL" clId="{8E26C80F-A736-402A-8D0A-F0DE2463E8FA}" dt="2026-02-12T09:35:25.319" v="2074" actId="1076"/>
          <ac:picMkLst>
            <pc:docMk/>
            <pc:sldMk cId="4226179174" sldId="291"/>
            <ac:picMk id="7" creationId="{34DD40CD-8E8F-F451-0599-DB6A8FF7C40B}"/>
          </ac:picMkLst>
        </pc:picChg>
        <pc:picChg chg="add mod modCrop">
          <ac:chgData name="Lluïsa Oller Martin" userId="68552e67-726f-48b6-b84c-77194602da79" providerId="ADAL" clId="{8E26C80F-A736-402A-8D0A-F0DE2463E8FA}" dt="2026-02-12T09:46:22.399" v="2160" actId="1076"/>
          <ac:picMkLst>
            <pc:docMk/>
            <pc:sldMk cId="4226179174" sldId="291"/>
            <ac:picMk id="9" creationId="{1B045208-2332-E3E0-A4AA-CFBD159D4BD3}"/>
          </ac:picMkLst>
        </pc:picChg>
      </pc:sldChg>
      <pc:sldChg chg="addSp delSp modSp mod ord">
        <pc:chgData name="Lluïsa Oller Martin" userId="68552e67-726f-48b6-b84c-77194602da79" providerId="ADAL" clId="{8E26C80F-A736-402A-8D0A-F0DE2463E8FA}" dt="2026-03-02T13:23:10.540" v="3135" actId="1076"/>
        <pc:sldMkLst>
          <pc:docMk/>
          <pc:sldMk cId="3370468574" sldId="292"/>
        </pc:sldMkLst>
        <pc:spChg chg="mod">
          <ac:chgData name="Lluïsa Oller Martin" userId="68552e67-726f-48b6-b84c-77194602da79" providerId="ADAL" clId="{8E26C80F-A736-402A-8D0A-F0DE2463E8FA}" dt="2026-02-11T12:10:12.588" v="2035" actId="1076"/>
          <ac:spMkLst>
            <pc:docMk/>
            <pc:sldMk cId="3370468574" sldId="292"/>
            <ac:spMk id="16" creationId="{B081ACBF-F8BC-0D8C-9974-317ED5AB9C55}"/>
          </ac:spMkLst>
        </pc:spChg>
        <pc:spChg chg="mod">
          <ac:chgData name="Lluïsa Oller Martin" userId="68552e67-726f-48b6-b84c-77194602da79" providerId="ADAL" clId="{8E26C80F-A736-402A-8D0A-F0DE2463E8FA}" dt="2026-03-02T13:23:07.790" v="3134" actId="1076"/>
          <ac:spMkLst>
            <pc:docMk/>
            <pc:sldMk cId="3370468574" sldId="292"/>
            <ac:spMk id="19" creationId="{C32E4A01-67D8-A477-28FD-F7C15CDCE8D2}"/>
          </ac:spMkLst>
        </pc:spChg>
        <pc:spChg chg="mod">
          <ac:chgData name="Lluïsa Oller Martin" userId="68552e67-726f-48b6-b84c-77194602da79" providerId="ADAL" clId="{8E26C80F-A736-402A-8D0A-F0DE2463E8FA}" dt="2026-03-02T13:23:10.540" v="3135" actId="1076"/>
          <ac:spMkLst>
            <pc:docMk/>
            <pc:sldMk cId="3370468574" sldId="292"/>
            <ac:spMk id="20" creationId="{DB47D378-1E53-78B2-F04D-316F074C398A}"/>
          </ac:spMkLst>
        </pc:spChg>
        <pc:spChg chg="mod">
          <ac:chgData name="Lluïsa Oller Martin" userId="68552e67-726f-48b6-b84c-77194602da79" providerId="ADAL" clId="{8E26C80F-A736-402A-8D0A-F0DE2463E8FA}" dt="2026-02-11T12:10:52.578" v="2042" actId="1076"/>
          <ac:spMkLst>
            <pc:docMk/>
            <pc:sldMk cId="3370468574" sldId="292"/>
            <ac:spMk id="22" creationId="{AC6EFD3D-FFC8-B964-8421-947646050DFE}"/>
          </ac:spMkLst>
        </pc:spChg>
        <pc:spChg chg="mod">
          <ac:chgData name="Lluïsa Oller Martin" userId="68552e67-726f-48b6-b84c-77194602da79" providerId="ADAL" clId="{8E26C80F-A736-402A-8D0A-F0DE2463E8FA}" dt="2026-02-11T12:10:55.582" v="2043" actId="1076"/>
          <ac:spMkLst>
            <pc:docMk/>
            <pc:sldMk cId="3370468574" sldId="292"/>
            <ac:spMk id="23" creationId="{36212E63-B276-7B5D-74A4-ACF63BB3B38C}"/>
          </ac:spMkLst>
        </pc:spChg>
        <pc:spChg chg="mod">
          <ac:chgData name="Lluïsa Oller Martin" userId="68552e67-726f-48b6-b84c-77194602da79" providerId="ADAL" clId="{8E26C80F-A736-402A-8D0A-F0DE2463E8FA}" dt="2026-02-11T12:10:57.734" v="2044" actId="1076"/>
          <ac:spMkLst>
            <pc:docMk/>
            <pc:sldMk cId="3370468574" sldId="292"/>
            <ac:spMk id="24" creationId="{8D558E13-BC16-E969-DB31-7559E77C5DF3}"/>
          </ac:spMkLst>
        </pc:spChg>
        <pc:picChg chg="add mod modCrop">
          <ac:chgData name="Lluïsa Oller Martin" userId="68552e67-726f-48b6-b84c-77194602da79" providerId="ADAL" clId="{8E26C80F-A736-402A-8D0A-F0DE2463E8FA}" dt="2026-02-12T09:48:39.738" v="2223" actId="1076"/>
          <ac:picMkLst>
            <pc:docMk/>
            <pc:sldMk cId="3370468574" sldId="292"/>
            <ac:picMk id="3" creationId="{C3C8BB27-00A5-8F29-333C-A34946B613AA}"/>
          </ac:picMkLst>
        </pc:picChg>
        <pc:picChg chg="add mod">
          <ac:chgData name="Lluïsa Oller Martin" userId="68552e67-726f-48b6-b84c-77194602da79" providerId="ADAL" clId="{8E26C80F-A736-402A-8D0A-F0DE2463E8FA}" dt="2026-02-12T09:49:38.251" v="2234" actId="1076"/>
          <ac:picMkLst>
            <pc:docMk/>
            <pc:sldMk cId="3370468574" sldId="292"/>
            <ac:picMk id="11" creationId="{AC0C5AEE-CAE8-E813-46C5-8B1BA1AF9FD0}"/>
          </ac:picMkLst>
        </pc:picChg>
      </pc:sldChg>
      <pc:sldChg chg="addSp delSp modSp add mod">
        <pc:chgData name="Lluïsa Oller Martin" userId="68552e67-726f-48b6-b84c-77194602da79" providerId="ADAL" clId="{8E26C80F-A736-402A-8D0A-F0DE2463E8FA}" dt="2026-02-12T09:53:30.349" v="2291" actId="1037"/>
        <pc:sldMkLst>
          <pc:docMk/>
          <pc:sldMk cId="3415348264" sldId="293"/>
        </pc:sldMkLst>
        <pc:spChg chg="add mod">
          <ac:chgData name="Lluïsa Oller Martin" userId="68552e67-726f-48b6-b84c-77194602da79" providerId="ADAL" clId="{8E26C80F-A736-402A-8D0A-F0DE2463E8FA}" dt="2026-02-12T09:53:30.349" v="2291" actId="1037"/>
          <ac:spMkLst>
            <pc:docMk/>
            <pc:sldMk cId="3415348264" sldId="293"/>
            <ac:spMk id="4" creationId="{BBF80F09-1BFD-A3D0-87F2-40AB11627FCD}"/>
          </ac:spMkLst>
        </pc:spChg>
        <pc:spChg chg="mod">
          <ac:chgData name="Lluïsa Oller Martin" userId="68552e67-726f-48b6-b84c-77194602da79" providerId="ADAL" clId="{8E26C80F-A736-402A-8D0A-F0DE2463E8FA}" dt="2026-02-09T12:10:04.527" v="1228" actId="20577"/>
          <ac:spMkLst>
            <pc:docMk/>
            <pc:sldMk cId="3415348264" sldId="293"/>
            <ac:spMk id="6" creationId="{BE823872-88BB-6F05-6DB5-092642F55852}"/>
          </ac:spMkLst>
        </pc:spChg>
        <pc:picChg chg="add mod">
          <ac:chgData name="Lluïsa Oller Martin" userId="68552e67-726f-48b6-b84c-77194602da79" providerId="ADAL" clId="{8E26C80F-A736-402A-8D0A-F0DE2463E8FA}" dt="2026-02-11T11:29:21.251" v="1446" actId="1076"/>
          <ac:picMkLst>
            <pc:docMk/>
            <pc:sldMk cId="3415348264" sldId="293"/>
            <ac:picMk id="2" creationId="{F9872C92-FE86-7F6C-9605-839AD1E8C779}"/>
          </ac:picMkLst>
        </pc:picChg>
      </pc:sldChg>
      <pc:sldChg chg="addSp delSp modSp add mod">
        <pc:chgData name="Lluïsa Oller Martin" userId="68552e67-726f-48b6-b84c-77194602da79" providerId="ADAL" clId="{8E26C80F-A736-402A-8D0A-F0DE2463E8FA}" dt="2026-03-02T13:21:02.138" v="3055" actId="1036"/>
        <pc:sldMkLst>
          <pc:docMk/>
          <pc:sldMk cId="2483607571" sldId="294"/>
        </pc:sldMkLst>
        <pc:spChg chg="add mod">
          <ac:chgData name="Lluïsa Oller Martin" userId="68552e67-726f-48b6-b84c-77194602da79" providerId="ADAL" clId="{8E26C80F-A736-402A-8D0A-F0DE2463E8FA}" dt="2026-02-12T10:07:49.359" v="2368" actId="1035"/>
          <ac:spMkLst>
            <pc:docMk/>
            <pc:sldMk cId="2483607571" sldId="294"/>
            <ac:spMk id="4" creationId="{E50AC90E-DAE3-7B2B-3738-4874F196A06A}"/>
          </ac:spMkLst>
        </pc:spChg>
        <pc:spChg chg="mod">
          <ac:chgData name="Lluïsa Oller Martin" userId="68552e67-726f-48b6-b84c-77194602da79" providerId="ADAL" clId="{8E26C80F-A736-402A-8D0A-F0DE2463E8FA}" dt="2026-03-02T13:21:02.138" v="3055" actId="1036"/>
          <ac:spMkLst>
            <pc:docMk/>
            <pc:sldMk cId="2483607571" sldId="294"/>
            <ac:spMk id="13" creationId="{7E172EAC-FDB1-8B7D-CFAC-2146CF81CEEF}"/>
          </ac:spMkLst>
        </pc:spChg>
        <pc:spChg chg="mod">
          <ac:chgData name="Lluïsa Oller Martin" userId="68552e67-726f-48b6-b84c-77194602da79" providerId="ADAL" clId="{8E26C80F-A736-402A-8D0A-F0DE2463E8FA}" dt="2026-02-13T09:51:45.174" v="2695" actId="20577"/>
          <ac:spMkLst>
            <pc:docMk/>
            <pc:sldMk cId="2483607571" sldId="294"/>
            <ac:spMk id="16" creationId="{4DE22165-8169-05D5-0545-A2B74E6809BC}"/>
          </ac:spMkLst>
        </pc:spChg>
        <pc:spChg chg="mod">
          <ac:chgData name="Lluïsa Oller Martin" userId="68552e67-726f-48b6-b84c-77194602da79" providerId="ADAL" clId="{8E26C80F-A736-402A-8D0A-F0DE2463E8FA}" dt="2026-02-12T10:07:04.309" v="2352" actId="1076"/>
          <ac:spMkLst>
            <pc:docMk/>
            <pc:sldMk cId="2483607571" sldId="294"/>
            <ac:spMk id="19" creationId="{4C4C132D-86BB-548D-9B52-28E291692D40}"/>
          </ac:spMkLst>
        </pc:spChg>
        <pc:spChg chg="mod">
          <ac:chgData name="Lluïsa Oller Martin" userId="68552e67-726f-48b6-b84c-77194602da79" providerId="ADAL" clId="{8E26C80F-A736-402A-8D0A-F0DE2463E8FA}" dt="2026-02-12T10:07:08.712" v="2354" actId="1076"/>
          <ac:spMkLst>
            <pc:docMk/>
            <pc:sldMk cId="2483607571" sldId="294"/>
            <ac:spMk id="23" creationId="{E6CB2C10-4019-5736-DA93-62A7757AB569}"/>
          </ac:spMkLst>
        </pc:spChg>
        <pc:picChg chg="add mod">
          <ac:chgData name="Lluïsa Oller Martin" userId="68552e67-726f-48b6-b84c-77194602da79" providerId="ADAL" clId="{8E26C80F-A736-402A-8D0A-F0DE2463E8FA}" dt="2026-02-12T10:07:13.138" v="2356" actId="1076"/>
          <ac:picMkLst>
            <pc:docMk/>
            <pc:sldMk cId="2483607571" sldId="294"/>
            <ac:picMk id="2" creationId="{560A49CC-C1CD-1946-C708-CE6430CF3ED7}"/>
          </ac:picMkLst>
        </pc:picChg>
      </pc:sldChg>
      <pc:sldChg chg="addSp modSp add mod">
        <pc:chgData name="Lluïsa Oller Martin" userId="68552e67-726f-48b6-b84c-77194602da79" providerId="ADAL" clId="{8E26C80F-A736-402A-8D0A-F0DE2463E8FA}" dt="2026-03-02T13:22:13.983" v="3080" actId="1035"/>
        <pc:sldMkLst>
          <pc:docMk/>
          <pc:sldMk cId="3941333640" sldId="295"/>
        </pc:sldMkLst>
        <pc:spChg chg="add mod">
          <ac:chgData name="Lluïsa Oller Martin" userId="68552e67-726f-48b6-b84c-77194602da79" providerId="ADAL" clId="{8E26C80F-A736-402A-8D0A-F0DE2463E8FA}" dt="2026-03-02T13:22:13.983" v="3080" actId="1035"/>
          <ac:spMkLst>
            <pc:docMk/>
            <pc:sldMk cId="3941333640" sldId="295"/>
            <ac:spMk id="5" creationId="{D2622EE3-0404-6780-E501-CF91A703377C}"/>
          </ac:spMkLst>
        </pc:spChg>
        <pc:spChg chg="mod">
          <ac:chgData name="Lluïsa Oller Martin" userId="68552e67-726f-48b6-b84c-77194602da79" providerId="ADAL" clId="{8E26C80F-A736-402A-8D0A-F0DE2463E8FA}" dt="2026-02-12T10:09:55.005" v="2380" actId="1076"/>
          <ac:spMkLst>
            <pc:docMk/>
            <pc:sldMk cId="3941333640" sldId="295"/>
            <ac:spMk id="13" creationId="{C1C820D7-72F0-9DE7-5EEC-C663370F9E0C}"/>
          </ac:spMkLst>
        </pc:spChg>
        <pc:spChg chg="mod">
          <ac:chgData name="Lluïsa Oller Martin" userId="68552e67-726f-48b6-b84c-77194602da79" providerId="ADAL" clId="{8E26C80F-A736-402A-8D0A-F0DE2463E8FA}" dt="2026-02-12T10:09:30.615" v="2372" actId="1076"/>
          <ac:spMkLst>
            <pc:docMk/>
            <pc:sldMk cId="3941333640" sldId="295"/>
            <ac:spMk id="16" creationId="{ACD1660D-A27D-56CD-07B7-5E7AFD3DD1BB}"/>
          </ac:spMkLst>
        </pc:spChg>
        <pc:spChg chg="mod">
          <ac:chgData name="Lluïsa Oller Martin" userId="68552e67-726f-48b6-b84c-77194602da79" providerId="ADAL" clId="{8E26C80F-A736-402A-8D0A-F0DE2463E8FA}" dt="2026-02-12T10:09:27.055" v="2371" actId="1076"/>
          <ac:spMkLst>
            <pc:docMk/>
            <pc:sldMk cId="3941333640" sldId="295"/>
            <ac:spMk id="19" creationId="{35EEA019-D297-7617-2D02-DED39E76E2D1}"/>
          </ac:spMkLst>
        </pc:spChg>
        <pc:spChg chg="mod">
          <ac:chgData name="Lluïsa Oller Martin" userId="68552e67-726f-48b6-b84c-77194602da79" providerId="ADAL" clId="{8E26C80F-A736-402A-8D0A-F0DE2463E8FA}" dt="2026-03-02T13:21:06.920" v="3060" actId="1036"/>
          <ac:spMkLst>
            <pc:docMk/>
            <pc:sldMk cId="3941333640" sldId="295"/>
            <ac:spMk id="23" creationId="{44099C4C-73A8-01CD-23BF-EF508DA8E6CA}"/>
          </ac:spMkLst>
        </pc:spChg>
        <pc:picChg chg="add mod">
          <ac:chgData name="Lluïsa Oller Martin" userId="68552e67-726f-48b6-b84c-77194602da79" providerId="ADAL" clId="{8E26C80F-A736-402A-8D0A-F0DE2463E8FA}" dt="2026-03-02T13:22:10.172" v="3071" actId="1035"/>
          <ac:picMkLst>
            <pc:docMk/>
            <pc:sldMk cId="3941333640" sldId="295"/>
            <ac:picMk id="3" creationId="{D54CC2D2-0536-A909-2AE2-2AE5EDCE1779}"/>
          </ac:picMkLst>
        </pc:picChg>
      </pc:sldChg>
      <pc:sldChg chg="addSp delSp modSp add mod">
        <pc:chgData name="Lluïsa Oller Martin" userId="68552e67-726f-48b6-b84c-77194602da79" providerId="ADAL" clId="{8E26C80F-A736-402A-8D0A-F0DE2463E8FA}" dt="2026-03-02T13:22:19.711" v="3086" actId="1036"/>
        <pc:sldMkLst>
          <pc:docMk/>
          <pc:sldMk cId="1188814001" sldId="296"/>
        </pc:sldMkLst>
        <pc:spChg chg="add mod">
          <ac:chgData name="Lluïsa Oller Martin" userId="68552e67-726f-48b6-b84c-77194602da79" providerId="ADAL" clId="{8E26C80F-A736-402A-8D0A-F0DE2463E8FA}" dt="2026-02-12T09:41:32.548" v="2130" actId="114"/>
          <ac:spMkLst>
            <pc:docMk/>
            <pc:sldMk cId="1188814001" sldId="296"/>
            <ac:spMk id="6" creationId="{638A8196-1346-A32C-9053-CA7242A7AD53}"/>
          </ac:spMkLst>
        </pc:spChg>
        <pc:spChg chg="add mod">
          <ac:chgData name="Lluïsa Oller Martin" userId="68552e67-726f-48b6-b84c-77194602da79" providerId="ADAL" clId="{8E26C80F-A736-402A-8D0A-F0DE2463E8FA}" dt="2026-03-02T13:22:19.711" v="3086" actId="1036"/>
          <ac:spMkLst>
            <pc:docMk/>
            <pc:sldMk cId="1188814001" sldId="296"/>
            <ac:spMk id="9" creationId="{B8553547-77AD-91E5-49AA-437FCDDBA993}"/>
          </ac:spMkLst>
        </pc:spChg>
        <pc:spChg chg="mod">
          <ac:chgData name="Lluïsa Oller Martin" userId="68552e67-726f-48b6-b84c-77194602da79" providerId="ADAL" clId="{8E26C80F-A736-402A-8D0A-F0DE2463E8FA}" dt="2026-02-12T09:40:55.827" v="2126" actId="14100"/>
          <ac:spMkLst>
            <pc:docMk/>
            <pc:sldMk cId="1188814001" sldId="296"/>
            <ac:spMk id="13" creationId="{670E80E2-962B-6965-2249-FAE666166BCA}"/>
          </ac:spMkLst>
        </pc:spChg>
        <pc:spChg chg="mod">
          <ac:chgData name="Lluïsa Oller Martin" userId="68552e67-726f-48b6-b84c-77194602da79" providerId="ADAL" clId="{8E26C80F-A736-402A-8D0A-F0DE2463E8FA}" dt="2026-02-12T10:19:58.765" v="2549" actId="1036"/>
          <ac:spMkLst>
            <pc:docMk/>
            <pc:sldMk cId="1188814001" sldId="296"/>
            <ac:spMk id="16" creationId="{74ACCD0E-160A-2314-A6EE-824569AE9D71}"/>
          </ac:spMkLst>
        </pc:spChg>
        <pc:spChg chg="mod">
          <ac:chgData name="Lluïsa Oller Martin" userId="68552e67-726f-48b6-b84c-77194602da79" providerId="ADAL" clId="{8E26C80F-A736-402A-8D0A-F0DE2463E8FA}" dt="2026-02-12T10:19:48.977" v="2542" actId="1035"/>
          <ac:spMkLst>
            <pc:docMk/>
            <pc:sldMk cId="1188814001" sldId="296"/>
            <ac:spMk id="19" creationId="{6E731ACE-DD2D-377D-B603-502B5943F6DF}"/>
          </ac:spMkLst>
        </pc:spChg>
        <pc:spChg chg="mod">
          <ac:chgData name="Lluïsa Oller Martin" userId="68552e67-726f-48b6-b84c-77194602da79" providerId="ADAL" clId="{8E26C80F-A736-402A-8D0A-F0DE2463E8FA}" dt="2026-02-11T12:14:21.934" v="2059" actId="1076"/>
          <ac:spMkLst>
            <pc:docMk/>
            <pc:sldMk cId="1188814001" sldId="296"/>
            <ac:spMk id="23" creationId="{255EE8CD-64BD-0272-7E77-4E3F01A9265F}"/>
          </ac:spMkLst>
        </pc:spChg>
        <pc:picChg chg="add mod modCrop">
          <ac:chgData name="Lluïsa Oller Martin" userId="68552e67-726f-48b6-b84c-77194602da79" providerId="ADAL" clId="{8E26C80F-A736-402A-8D0A-F0DE2463E8FA}" dt="2026-02-16T10:21:35.172" v="2752" actId="1076"/>
          <ac:picMkLst>
            <pc:docMk/>
            <pc:sldMk cId="1188814001" sldId="296"/>
            <ac:picMk id="2" creationId="{34B4BFE7-6878-0538-2BDE-D5E5C46D9CCE}"/>
          </ac:picMkLst>
        </pc:picChg>
      </pc:sldChg>
      <pc:sldChg chg="addSp delSp modSp add mod">
        <pc:chgData name="Lluïsa Oller Martin" userId="68552e67-726f-48b6-b84c-77194602da79" providerId="ADAL" clId="{8E26C80F-A736-402A-8D0A-F0DE2463E8FA}" dt="2026-03-02T13:22:55.488" v="3131" actId="20577"/>
        <pc:sldMkLst>
          <pc:docMk/>
          <pc:sldMk cId="1866979117" sldId="297"/>
        </pc:sldMkLst>
        <pc:spChg chg="mod">
          <ac:chgData name="Lluïsa Oller Martin" userId="68552e67-726f-48b6-b84c-77194602da79" providerId="ADAL" clId="{8E26C80F-A736-402A-8D0A-F0DE2463E8FA}" dt="2026-02-11T12:09:15.295" v="2020" actId="1076"/>
          <ac:spMkLst>
            <pc:docMk/>
            <pc:sldMk cId="1866979117" sldId="297"/>
            <ac:spMk id="16" creationId="{7A4CE7D9-6465-4FDD-492A-7034D223A5D0}"/>
          </ac:spMkLst>
        </pc:spChg>
        <pc:spChg chg="mod">
          <ac:chgData name="Lluïsa Oller Martin" userId="68552e67-726f-48b6-b84c-77194602da79" providerId="ADAL" clId="{8E26C80F-A736-402A-8D0A-F0DE2463E8FA}" dt="2026-02-12T09:50:13.578" v="2257" actId="1036"/>
          <ac:spMkLst>
            <pc:docMk/>
            <pc:sldMk cId="1866979117" sldId="297"/>
            <ac:spMk id="19" creationId="{EE661E24-9EDD-6FA2-7AB0-C335FBBFC6E3}"/>
          </ac:spMkLst>
        </pc:spChg>
        <pc:spChg chg="mod">
          <ac:chgData name="Lluïsa Oller Martin" userId="68552e67-726f-48b6-b84c-77194602da79" providerId="ADAL" clId="{8E26C80F-A736-402A-8D0A-F0DE2463E8FA}" dt="2026-02-12T09:50:14.788" v="2258" actId="1036"/>
          <ac:spMkLst>
            <pc:docMk/>
            <pc:sldMk cId="1866979117" sldId="297"/>
            <ac:spMk id="20" creationId="{39013370-B08F-7B7D-44B6-117E7510BF4D}"/>
          </ac:spMkLst>
        </pc:spChg>
        <pc:spChg chg="mod">
          <ac:chgData name="Lluïsa Oller Martin" userId="68552e67-726f-48b6-b84c-77194602da79" providerId="ADAL" clId="{8E26C80F-A736-402A-8D0A-F0DE2463E8FA}" dt="2026-03-02T13:22:55.488" v="3131" actId="20577"/>
          <ac:spMkLst>
            <pc:docMk/>
            <pc:sldMk cId="1866979117" sldId="297"/>
            <ac:spMk id="22" creationId="{DE7A9254-729E-8388-DDC5-71A9E82B608C}"/>
          </ac:spMkLst>
        </pc:spChg>
        <pc:spChg chg="mod">
          <ac:chgData name="Lluïsa Oller Martin" userId="68552e67-726f-48b6-b84c-77194602da79" providerId="ADAL" clId="{8E26C80F-A736-402A-8D0A-F0DE2463E8FA}" dt="2026-02-11T12:09:10.912" v="2019" actId="1035"/>
          <ac:spMkLst>
            <pc:docMk/>
            <pc:sldMk cId="1866979117" sldId="297"/>
            <ac:spMk id="23" creationId="{4B0E93A9-8310-7FD6-65B9-6B2BF7879903}"/>
          </ac:spMkLst>
        </pc:spChg>
        <pc:spChg chg="mod">
          <ac:chgData name="Lluïsa Oller Martin" userId="68552e67-726f-48b6-b84c-77194602da79" providerId="ADAL" clId="{8E26C80F-A736-402A-8D0A-F0DE2463E8FA}" dt="2026-02-11T12:09:03.619" v="2015" actId="1076"/>
          <ac:spMkLst>
            <pc:docMk/>
            <pc:sldMk cId="1866979117" sldId="297"/>
            <ac:spMk id="24" creationId="{75D403C4-F46C-C653-06FB-9CD4258CE9E8}"/>
          </ac:spMkLst>
        </pc:spChg>
        <pc:picChg chg="add mod modCrop">
          <ac:chgData name="Lluïsa Oller Martin" userId="68552e67-726f-48b6-b84c-77194602da79" providerId="ADAL" clId="{8E26C80F-A736-402A-8D0A-F0DE2463E8FA}" dt="2026-02-12T09:49:59.946" v="2236" actId="1076"/>
          <ac:picMkLst>
            <pc:docMk/>
            <pc:sldMk cId="1866979117" sldId="297"/>
            <ac:picMk id="3" creationId="{52789664-F833-BFEB-686F-82048F183070}"/>
          </ac:picMkLst>
        </pc:picChg>
        <pc:picChg chg="add mod modCrop">
          <ac:chgData name="Lluïsa Oller Martin" userId="68552e67-726f-48b6-b84c-77194602da79" providerId="ADAL" clId="{8E26C80F-A736-402A-8D0A-F0DE2463E8FA}" dt="2026-02-12T09:48:00.973" v="2210" actId="1076"/>
          <ac:picMkLst>
            <pc:docMk/>
            <pc:sldMk cId="1866979117" sldId="297"/>
            <ac:picMk id="9" creationId="{727A2C78-D128-9DA4-0A3E-CF9811093CE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47651F50-B3D2-E028-A75F-FAF8F77B1BCC}"/>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9F7F4518-F837-1464-3BCD-331469A3FAC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6BCF5B9-171F-B944-868B-654146956C23}" type="datetimeFigureOut">
              <a:rPr lang="es-ES" smtClean="0"/>
              <a:t>03/03/2026</a:t>
            </a:fld>
            <a:endParaRPr lang="es-ES"/>
          </a:p>
        </p:txBody>
      </p:sp>
      <p:sp>
        <p:nvSpPr>
          <p:cNvPr id="4" name="Marcador de pie de página 3">
            <a:extLst>
              <a:ext uri="{FF2B5EF4-FFF2-40B4-BE49-F238E27FC236}">
                <a16:creationId xmlns:a16="http://schemas.microsoft.com/office/drawing/2014/main" id="{60F6DACA-95AE-86F7-6B14-C1D6062A381D}"/>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01E56F1E-6A34-9560-9DA1-496E86441B6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7F52752-1EB6-7A44-BB3F-55C9ECFBA1EF}" type="slidenum">
              <a:rPr lang="es-ES" smtClean="0"/>
              <a:t>‹Nº›</a:t>
            </a:fld>
            <a:endParaRPr lang="es-ES"/>
          </a:p>
        </p:txBody>
      </p:sp>
    </p:spTree>
    <p:extLst>
      <p:ext uri="{BB962C8B-B14F-4D97-AF65-F5344CB8AC3E}">
        <p14:creationId xmlns:p14="http://schemas.microsoft.com/office/powerpoint/2010/main" val="17015305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55D156A3-8E1F-D5E8-0589-BA30CE1AC1A8}"/>
              </a:ext>
            </a:extLst>
          </p:cNvPr>
          <p:cNvSpPr>
            <a:spLocks noGrp="1"/>
          </p:cNvSpPr>
          <p:nvPr>
            <p:ph type="pic" sz="quarter" idx="10" hasCustomPrompt="1"/>
          </p:nvPr>
        </p:nvSpPr>
        <p:spPr>
          <a:xfrm>
            <a:off x="0" y="0"/>
            <a:ext cx="6858000" cy="7882759"/>
          </a:xfrm>
          <a:prstGeom prst="rect">
            <a:avLst/>
          </a:prstGeom>
          <a:solidFill>
            <a:schemeClr val="bg2"/>
          </a:solidFill>
        </p:spPr>
        <p:txBody>
          <a:bodyPr anchor="ctr" anchorCtr="0"/>
          <a:lstStyle>
            <a:lvl1pPr marL="0" indent="0" algn="ctr">
              <a:buNone/>
              <a:defRPr sz="1400" b="0" i="0">
                <a:latin typeface="SuperGroteskComp" panose="020B0504020101020102" pitchFamily="34" charset="77"/>
                <a:cs typeface="Arial" panose="020B0604020202020204" pitchFamily="34" charset="0"/>
              </a:defRPr>
            </a:lvl1pPr>
          </a:lstStyle>
          <a:p>
            <a:r>
              <a:rPr lang="es-ES" dirty="0" err="1"/>
              <a:t>Col·loca</a:t>
            </a:r>
            <a:r>
              <a:rPr lang="es-ES" dirty="0"/>
              <a:t> aquí la </a:t>
            </a:r>
            <a:r>
              <a:rPr lang="es-ES" dirty="0" err="1"/>
              <a:t>teva</a:t>
            </a:r>
            <a:r>
              <a:rPr lang="es-ES" dirty="0"/>
              <a:t> </a:t>
            </a:r>
            <a:r>
              <a:rPr lang="es-ES" dirty="0" err="1"/>
              <a:t>imatge</a:t>
            </a:r>
            <a:endParaRPr lang="es-ES" dirty="0"/>
          </a:p>
        </p:txBody>
      </p:sp>
      <p:pic>
        <p:nvPicPr>
          <p:cNvPr id="10" name="Imagen 9">
            <a:extLst>
              <a:ext uri="{FF2B5EF4-FFF2-40B4-BE49-F238E27FC236}">
                <a16:creationId xmlns:a16="http://schemas.microsoft.com/office/drawing/2014/main" id="{D4A99F34-199C-88D7-58BA-ECFA887049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694" t="85887" r="3755" b="2793"/>
          <a:stretch/>
        </p:blipFill>
        <p:spPr>
          <a:xfrm>
            <a:off x="5328742" y="8426613"/>
            <a:ext cx="1260000" cy="1213332"/>
          </a:xfrm>
          <a:prstGeom prst="rect">
            <a:avLst/>
          </a:prstGeom>
        </p:spPr>
      </p:pic>
      <p:pic>
        <p:nvPicPr>
          <p:cNvPr id="16" name="Imagen 15">
            <a:extLst>
              <a:ext uri="{FF2B5EF4-FFF2-40B4-BE49-F238E27FC236}">
                <a16:creationId xmlns:a16="http://schemas.microsoft.com/office/drawing/2014/main" id="{277630F0-6FFC-F095-3E2F-2DEA78B80E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694" t="87122" r="3755" b="12452"/>
          <a:stretch/>
        </p:blipFill>
        <p:spPr>
          <a:xfrm>
            <a:off x="238594" y="8553396"/>
            <a:ext cx="1260000" cy="45719"/>
          </a:xfrm>
          <a:prstGeom prst="rect">
            <a:avLst/>
          </a:prstGeom>
        </p:spPr>
      </p:pic>
      <p:sp>
        <p:nvSpPr>
          <p:cNvPr id="18" name="Marcador de texto 17">
            <a:extLst>
              <a:ext uri="{FF2B5EF4-FFF2-40B4-BE49-F238E27FC236}">
                <a16:creationId xmlns:a16="http://schemas.microsoft.com/office/drawing/2014/main" id="{5E5B2270-0DAF-915A-9DF4-ED8F0EF82195}"/>
              </a:ext>
            </a:extLst>
          </p:cNvPr>
          <p:cNvSpPr>
            <a:spLocks noGrp="1"/>
          </p:cNvSpPr>
          <p:nvPr>
            <p:ph type="body" sz="quarter" idx="11" hasCustomPrompt="1"/>
          </p:nvPr>
        </p:nvSpPr>
        <p:spPr>
          <a:xfrm>
            <a:off x="333375" y="8631194"/>
            <a:ext cx="1847850" cy="148024"/>
          </a:xfrm>
          <a:prstGeom prst="rect">
            <a:avLst/>
          </a:prstGeom>
        </p:spPr>
        <p:txBody>
          <a:bodyPr lIns="0" tIns="0" rIns="0" bIns="0"/>
          <a:lstStyle>
            <a:lvl1pPr marL="0" indent="0">
              <a:buNone/>
              <a:defRPr sz="1000" b="0" i="0">
                <a:latin typeface="SuperGroteskComp-Bold" panose="020B0804020101020102" pitchFamily="34" charset="77"/>
                <a:cs typeface="Arial" panose="020B0604020202020204" pitchFamily="34" charset="0"/>
              </a:defRPr>
            </a:lvl1pPr>
            <a:lvl2pPr marL="342900" indent="0">
              <a:buNone/>
              <a:defRPr sz="1000" b="1">
                <a:latin typeface="Arial" panose="020B0604020202020204" pitchFamily="34" charset="0"/>
                <a:cs typeface="Arial" panose="020B0604020202020204" pitchFamily="34" charset="0"/>
              </a:defRPr>
            </a:lvl2pPr>
            <a:lvl3pPr marL="685800" indent="0">
              <a:buNone/>
              <a:defRPr sz="1000" b="1">
                <a:latin typeface="Arial" panose="020B0604020202020204" pitchFamily="34" charset="0"/>
                <a:cs typeface="Arial" panose="020B0604020202020204" pitchFamily="34" charset="0"/>
              </a:defRPr>
            </a:lvl3pPr>
            <a:lvl4pPr marL="1028700" indent="0">
              <a:buNone/>
              <a:defRPr sz="1000" b="1">
                <a:latin typeface="Arial" panose="020B0604020202020204" pitchFamily="34" charset="0"/>
                <a:cs typeface="Arial" panose="020B0604020202020204" pitchFamily="34" charset="0"/>
              </a:defRPr>
            </a:lvl4pPr>
            <a:lvl5pPr marL="1371600" indent="0">
              <a:buNone/>
              <a:defRPr sz="1000" b="1">
                <a:latin typeface="Arial" panose="020B0604020202020204" pitchFamily="34" charset="0"/>
                <a:cs typeface="Arial" panose="020B0604020202020204" pitchFamily="34" charset="0"/>
              </a:defRPr>
            </a:lvl5pPr>
          </a:lstStyle>
          <a:p>
            <a:pPr lvl="0"/>
            <a:r>
              <a:rPr lang="es-ES" dirty="0"/>
              <a:t>Dossier de </a:t>
            </a:r>
            <a:r>
              <a:rPr lang="es-ES" dirty="0" err="1"/>
              <a:t>premsa</a:t>
            </a:r>
            <a:endParaRPr lang="es-ES" dirty="0"/>
          </a:p>
        </p:txBody>
      </p:sp>
    </p:spTree>
    <p:extLst>
      <p:ext uri="{BB962C8B-B14F-4D97-AF65-F5344CB8AC3E}">
        <p14:creationId xmlns:p14="http://schemas.microsoft.com/office/powerpoint/2010/main" val="3395549263"/>
      </p:ext>
    </p:extLst>
  </p:cSld>
  <p:clrMapOvr>
    <a:masterClrMapping/>
  </p:clrMapOvr>
  <p:extLst>
    <p:ext uri="{DCECCB84-F9BA-43D5-87BE-67443E8EF086}">
      <p15:sldGuideLst xmlns:p15="http://schemas.microsoft.com/office/powerpoint/2012/main">
        <p15:guide id="1" orient="horz" pos="6023" userDrawn="1">
          <p15:clr>
            <a:srgbClr val="FBAE40"/>
          </p15:clr>
        </p15:guide>
        <p15:guide id="2" pos="210" userDrawn="1">
          <p15:clr>
            <a:srgbClr val="FBAE40"/>
          </p15:clr>
        </p15:guide>
        <p15:guide id="3" pos="4110" userDrawn="1">
          <p15:clr>
            <a:srgbClr val="FBAE40"/>
          </p15:clr>
        </p15:guide>
        <p15:guide id="4" orient="horz" pos="19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 COLUMNES">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D88F90C1-F0F3-7F02-4F51-9277ED0A823D}"/>
              </a:ext>
            </a:extLst>
          </p:cNvPr>
          <p:cNvSpPr>
            <a:spLocks noGrp="1"/>
          </p:cNvSpPr>
          <p:nvPr>
            <p:ph type="pic" sz="quarter" idx="20" hasCustomPrompt="1"/>
          </p:nvPr>
        </p:nvSpPr>
        <p:spPr>
          <a:xfrm>
            <a:off x="836612" y="5827363"/>
            <a:ext cx="5221287" cy="3194400"/>
          </a:xfrm>
          <a:prstGeom prst="rect">
            <a:avLst/>
          </a:prstGeom>
          <a:solidFill>
            <a:schemeClr val="accent6">
              <a:lumMod val="95000"/>
            </a:schemeClr>
          </a:solidFill>
        </p:spPr>
        <p:txBody>
          <a:bodyPr anchor="ctr" anchorCtr="0"/>
          <a:lstStyle>
            <a:lvl1pPr marL="0" indent="0" algn="ctr">
              <a:buNone/>
              <a:defRPr sz="1200">
                <a:latin typeface="SuperGroteskComp" panose="020B0504020101020102" pitchFamily="34" charset="77"/>
                <a:cs typeface="SuperGroteskComp" panose="020B0504020101020102" pitchFamily="34"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Col·loca</a:t>
            </a:r>
            <a:r>
              <a:rPr lang="es-ES" dirty="0"/>
              <a:t> aquí la </a:t>
            </a:r>
            <a:r>
              <a:rPr lang="es-ES" dirty="0" err="1"/>
              <a:t>teva</a:t>
            </a:r>
            <a:r>
              <a:rPr lang="es-ES" dirty="0"/>
              <a:t> </a:t>
            </a:r>
            <a:r>
              <a:rPr lang="es-ES" dirty="0" err="1"/>
              <a:t>imatge</a:t>
            </a:r>
            <a:endParaRPr lang="es-ES" dirty="0"/>
          </a:p>
        </p:txBody>
      </p:sp>
      <p:sp>
        <p:nvSpPr>
          <p:cNvPr id="7" name="Marcador de texto 6">
            <a:extLst>
              <a:ext uri="{FF2B5EF4-FFF2-40B4-BE49-F238E27FC236}">
                <a16:creationId xmlns:a16="http://schemas.microsoft.com/office/drawing/2014/main" id="{723E10B3-5A27-E06E-B51E-86883BB53755}"/>
              </a:ext>
            </a:extLst>
          </p:cNvPr>
          <p:cNvSpPr>
            <a:spLocks noGrp="1"/>
          </p:cNvSpPr>
          <p:nvPr>
            <p:ph type="body" sz="quarter" idx="10" hasCustomPrompt="1"/>
          </p:nvPr>
        </p:nvSpPr>
        <p:spPr>
          <a:xfrm>
            <a:off x="836613" y="2231757"/>
            <a:ext cx="2449027" cy="2929180"/>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5" name="Marcador de texto 8">
            <a:extLst>
              <a:ext uri="{FF2B5EF4-FFF2-40B4-BE49-F238E27FC236}">
                <a16:creationId xmlns:a16="http://schemas.microsoft.com/office/drawing/2014/main" id="{F0C6CBAA-065B-33F8-4B5D-FB94434088E1}"/>
              </a:ext>
            </a:extLst>
          </p:cNvPr>
          <p:cNvSpPr>
            <a:spLocks noGrp="1"/>
          </p:cNvSpPr>
          <p:nvPr>
            <p:ph type="body" sz="quarter" idx="13" hasCustomPrompt="1"/>
          </p:nvPr>
        </p:nvSpPr>
        <p:spPr>
          <a:xfrm>
            <a:off x="836614" y="1865436"/>
            <a:ext cx="2430624" cy="24233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a:t>
            </a:r>
          </a:p>
        </p:txBody>
      </p:sp>
      <p:sp>
        <p:nvSpPr>
          <p:cNvPr id="2" name="Marcador de texto 6">
            <a:extLst>
              <a:ext uri="{FF2B5EF4-FFF2-40B4-BE49-F238E27FC236}">
                <a16:creationId xmlns:a16="http://schemas.microsoft.com/office/drawing/2014/main" id="{3CB87936-6F39-AC90-A572-261B027AB9DC}"/>
              </a:ext>
            </a:extLst>
          </p:cNvPr>
          <p:cNvSpPr>
            <a:spLocks noGrp="1"/>
          </p:cNvSpPr>
          <p:nvPr>
            <p:ph type="body" sz="quarter" idx="17" hasCustomPrompt="1"/>
          </p:nvPr>
        </p:nvSpPr>
        <p:spPr>
          <a:xfrm>
            <a:off x="3661477" y="2910980"/>
            <a:ext cx="2396423" cy="2251705"/>
          </a:xfrm>
          <a:prstGeom prst="rect">
            <a:avLst/>
          </a:prstGeom>
        </p:spPr>
        <p:txBody>
          <a:bodyPr lIns="0" tIns="0" rIns="0" bIns="0"/>
          <a:lstStyle>
            <a:lvl1pPr marL="0" indent="0">
              <a:buNone/>
              <a:defRPr sz="24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a:t>
            </a:r>
          </a:p>
        </p:txBody>
      </p:sp>
      <p:sp>
        <p:nvSpPr>
          <p:cNvPr id="4" name="Marcador de texto 8">
            <a:extLst>
              <a:ext uri="{FF2B5EF4-FFF2-40B4-BE49-F238E27FC236}">
                <a16:creationId xmlns:a16="http://schemas.microsoft.com/office/drawing/2014/main" id="{F955E588-97CF-D964-24A3-1A2CC15BDE64}"/>
              </a:ext>
            </a:extLst>
          </p:cNvPr>
          <p:cNvSpPr>
            <a:spLocks noGrp="1"/>
          </p:cNvSpPr>
          <p:nvPr>
            <p:ph type="body" sz="quarter" idx="11" hasCustomPrompt="1"/>
          </p:nvPr>
        </p:nvSpPr>
        <p:spPr>
          <a:xfrm>
            <a:off x="852111" y="791785"/>
            <a:ext cx="5169277" cy="262099"/>
          </a:xfrm>
          <a:prstGeom prst="rect">
            <a:avLst/>
          </a:prstGeom>
        </p:spPr>
        <p:txBody>
          <a:bodyPr lIns="0" tIns="0" rIns="0" bIns="0"/>
          <a:lstStyle>
            <a:lvl1pPr marL="0" indent="0">
              <a:buNone/>
              <a:defRPr sz="1050">
                <a:latin typeface="SuperGroteskComp" panose="020B0504020101020102" pitchFamily="34" charset="77"/>
                <a:cs typeface="SuperGroteskComp" panose="020B05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err="1"/>
              <a:t>Grups</a:t>
            </a:r>
            <a:endParaRPr lang="es-ES" dirty="0"/>
          </a:p>
        </p:txBody>
      </p:sp>
    </p:spTree>
    <p:extLst>
      <p:ext uri="{BB962C8B-B14F-4D97-AF65-F5344CB8AC3E}">
        <p14:creationId xmlns:p14="http://schemas.microsoft.com/office/powerpoint/2010/main" val="42388557"/>
      </p:ext>
    </p:extLst>
  </p:cSld>
  <p:clrMapOvr>
    <a:masterClrMapping/>
  </p:clrMapOvr>
  <p:extLst>
    <p:ext uri="{DCECCB84-F9BA-43D5-87BE-67443E8EF086}">
      <p15:sldGuideLst xmlns:p15="http://schemas.microsoft.com/office/powerpoint/2012/main">
        <p15:guide id="1" pos="527" userDrawn="1">
          <p15:clr>
            <a:srgbClr val="FBAE40"/>
          </p15:clr>
        </p15:guide>
        <p15:guide id="2" orient="horz" pos="489" userDrawn="1">
          <p15:clr>
            <a:srgbClr val="FBAE40"/>
          </p15:clr>
        </p15:guide>
        <p15:guide id="3" pos="3816" userDrawn="1">
          <p15:clr>
            <a:srgbClr val="FBAE40"/>
          </p15:clr>
        </p15:guide>
        <p15:guide id="4" orient="horz" pos="568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 DADES">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723E10B3-5A27-E06E-B51E-86883BB53755}"/>
              </a:ext>
            </a:extLst>
          </p:cNvPr>
          <p:cNvSpPr>
            <a:spLocks noGrp="1"/>
          </p:cNvSpPr>
          <p:nvPr>
            <p:ph type="body" sz="quarter" idx="10" hasCustomPrompt="1"/>
          </p:nvPr>
        </p:nvSpPr>
        <p:spPr>
          <a:xfrm>
            <a:off x="836613" y="2510726"/>
            <a:ext cx="2449027" cy="960895"/>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5" name="Marcador de texto 8">
            <a:extLst>
              <a:ext uri="{FF2B5EF4-FFF2-40B4-BE49-F238E27FC236}">
                <a16:creationId xmlns:a16="http://schemas.microsoft.com/office/drawing/2014/main" id="{F0C6CBAA-065B-33F8-4B5D-FB94434088E1}"/>
              </a:ext>
            </a:extLst>
          </p:cNvPr>
          <p:cNvSpPr>
            <a:spLocks noGrp="1"/>
          </p:cNvSpPr>
          <p:nvPr>
            <p:ph type="body" sz="quarter" idx="13" hasCustomPrompt="1"/>
          </p:nvPr>
        </p:nvSpPr>
        <p:spPr>
          <a:xfrm>
            <a:off x="836614" y="1865436"/>
            <a:ext cx="2430624" cy="474808"/>
          </a:xfrm>
          <a:prstGeom prst="rect">
            <a:avLst/>
          </a:prstGeom>
        </p:spPr>
        <p:txBody>
          <a:bodyPr lIns="0" tIns="0" rIns="0" bIns="0"/>
          <a:lstStyle>
            <a:lvl1pPr marL="0" indent="0">
              <a:buNone/>
              <a:defRPr sz="40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Dada </a:t>
            </a:r>
          </a:p>
        </p:txBody>
      </p:sp>
      <p:sp>
        <p:nvSpPr>
          <p:cNvPr id="2" name="Marcador de texto 6">
            <a:extLst>
              <a:ext uri="{FF2B5EF4-FFF2-40B4-BE49-F238E27FC236}">
                <a16:creationId xmlns:a16="http://schemas.microsoft.com/office/drawing/2014/main" id="{69EC8BDA-B08A-4332-D6AA-EF457FFF7A4E}"/>
              </a:ext>
            </a:extLst>
          </p:cNvPr>
          <p:cNvSpPr>
            <a:spLocks noGrp="1"/>
          </p:cNvSpPr>
          <p:nvPr>
            <p:ph type="body" sz="quarter" idx="14" hasCustomPrompt="1"/>
          </p:nvPr>
        </p:nvSpPr>
        <p:spPr>
          <a:xfrm>
            <a:off x="3616046" y="6183828"/>
            <a:ext cx="2449027" cy="960895"/>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3" name="Marcador de texto 8">
            <a:extLst>
              <a:ext uri="{FF2B5EF4-FFF2-40B4-BE49-F238E27FC236}">
                <a16:creationId xmlns:a16="http://schemas.microsoft.com/office/drawing/2014/main" id="{133AEB78-44B4-1011-9E74-7312139543D9}"/>
              </a:ext>
            </a:extLst>
          </p:cNvPr>
          <p:cNvSpPr>
            <a:spLocks noGrp="1"/>
          </p:cNvSpPr>
          <p:nvPr>
            <p:ph type="body" sz="quarter" idx="15" hasCustomPrompt="1"/>
          </p:nvPr>
        </p:nvSpPr>
        <p:spPr>
          <a:xfrm>
            <a:off x="3616047" y="5538538"/>
            <a:ext cx="2430624" cy="474808"/>
          </a:xfrm>
          <a:prstGeom prst="rect">
            <a:avLst/>
          </a:prstGeom>
        </p:spPr>
        <p:txBody>
          <a:bodyPr lIns="0" tIns="0" rIns="0" bIns="0"/>
          <a:lstStyle>
            <a:lvl1pPr marL="0" indent="0">
              <a:buNone/>
              <a:defRPr sz="40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Dada </a:t>
            </a:r>
          </a:p>
        </p:txBody>
      </p:sp>
      <p:sp>
        <p:nvSpPr>
          <p:cNvPr id="4" name="Marcador de texto 6">
            <a:extLst>
              <a:ext uri="{FF2B5EF4-FFF2-40B4-BE49-F238E27FC236}">
                <a16:creationId xmlns:a16="http://schemas.microsoft.com/office/drawing/2014/main" id="{AE240E43-5348-1F57-EEEF-2378704BA908}"/>
              </a:ext>
            </a:extLst>
          </p:cNvPr>
          <p:cNvSpPr>
            <a:spLocks noGrp="1"/>
          </p:cNvSpPr>
          <p:nvPr>
            <p:ph type="body" sz="quarter" idx="16" hasCustomPrompt="1"/>
          </p:nvPr>
        </p:nvSpPr>
        <p:spPr>
          <a:xfrm>
            <a:off x="836613" y="4337676"/>
            <a:ext cx="2449027" cy="960895"/>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6" name="Marcador de texto 8">
            <a:extLst>
              <a:ext uri="{FF2B5EF4-FFF2-40B4-BE49-F238E27FC236}">
                <a16:creationId xmlns:a16="http://schemas.microsoft.com/office/drawing/2014/main" id="{E5C63D84-668D-3230-7F22-1197739EF384}"/>
              </a:ext>
            </a:extLst>
          </p:cNvPr>
          <p:cNvSpPr>
            <a:spLocks noGrp="1"/>
          </p:cNvSpPr>
          <p:nvPr>
            <p:ph type="body" sz="quarter" idx="17" hasCustomPrompt="1"/>
          </p:nvPr>
        </p:nvSpPr>
        <p:spPr>
          <a:xfrm>
            <a:off x="836614" y="3692386"/>
            <a:ext cx="2430624" cy="474808"/>
          </a:xfrm>
          <a:prstGeom prst="rect">
            <a:avLst/>
          </a:prstGeom>
        </p:spPr>
        <p:txBody>
          <a:bodyPr lIns="0" tIns="0" rIns="0" bIns="0"/>
          <a:lstStyle>
            <a:lvl1pPr marL="0" indent="0">
              <a:buNone/>
              <a:defRPr sz="40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0000000</a:t>
            </a:r>
          </a:p>
        </p:txBody>
      </p:sp>
      <p:sp>
        <p:nvSpPr>
          <p:cNvPr id="16" name="Marcador de texto 8">
            <a:extLst>
              <a:ext uri="{FF2B5EF4-FFF2-40B4-BE49-F238E27FC236}">
                <a16:creationId xmlns:a16="http://schemas.microsoft.com/office/drawing/2014/main" id="{C8313FEC-9908-E6F5-4B23-4BA3124D5D49}"/>
              </a:ext>
            </a:extLst>
          </p:cNvPr>
          <p:cNvSpPr>
            <a:spLocks noGrp="1"/>
          </p:cNvSpPr>
          <p:nvPr>
            <p:ph type="body" sz="quarter" idx="11" hasCustomPrompt="1"/>
          </p:nvPr>
        </p:nvSpPr>
        <p:spPr>
          <a:xfrm>
            <a:off x="852111" y="791785"/>
            <a:ext cx="5169277" cy="262099"/>
          </a:xfrm>
          <a:prstGeom prst="rect">
            <a:avLst/>
          </a:prstGeom>
        </p:spPr>
        <p:txBody>
          <a:bodyPr lIns="0" tIns="0" rIns="0" bIns="0"/>
          <a:lstStyle>
            <a:lvl1pPr marL="0" indent="0">
              <a:buNone/>
              <a:defRPr sz="1050">
                <a:latin typeface="SuperGroteskComp" panose="020B0504020101020102" pitchFamily="34" charset="77"/>
                <a:cs typeface="SuperGroteskComp" panose="020B05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err="1"/>
              <a:t>Nom</a:t>
            </a:r>
            <a:r>
              <a:rPr lang="es-ES" dirty="0"/>
              <a:t> </a:t>
            </a:r>
            <a:r>
              <a:rPr lang="es-ES" dirty="0" err="1"/>
              <a:t>apartat</a:t>
            </a:r>
            <a:endParaRPr lang="es-ES" dirty="0"/>
          </a:p>
        </p:txBody>
      </p:sp>
      <p:sp>
        <p:nvSpPr>
          <p:cNvPr id="18" name="Marcador de texto 6">
            <a:extLst>
              <a:ext uri="{FF2B5EF4-FFF2-40B4-BE49-F238E27FC236}">
                <a16:creationId xmlns:a16="http://schemas.microsoft.com/office/drawing/2014/main" id="{FF888265-B80A-C793-F584-FB1F3F89E1D3}"/>
              </a:ext>
            </a:extLst>
          </p:cNvPr>
          <p:cNvSpPr>
            <a:spLocks noGrp="1"/>
          </p:cNvSpPr>
          <p:nvPr>
            <p:ph type="body" sz="quarter" idx="18" hasCustomPrompt="1"/>
          </p:nvPr>
        </p:nvSpPr>
        <p:spPr>
          <a:xfrm>
            <a:off x="3616046" y="8046562"/>
            <a:ext cx="2449027" cy="960895"/>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19" name="Marcador de texto 8">
            <a:extLst>
              <a:ext uri="{FF2B5EF4-FFF2-40B4-BE49-F238E27FC236}">
                <a16:creationId xmlns:a16="http://schemas.microsoft.com/office/drawing/2014/main" id="{A4830C9B-7645-7710-AF4F-5AD8D1B370F6}"/>
              </a:ext>
            </a:extLst>
          </p:cNvPr>
          <p:cNvSpPr>
            <a:spLocks noGrp="1"/>
          </p:cNvSpPr>
          <p:nvPr>
            <p:ph type="body" sz="quarter" idx="19" hasCustomPrompt="1"/>
          </p:nvPr>
        </p:nvSpPr>
        <p:spPr>
          <a:xfrm>
            <a:off x="3616047" y="7401272"/>
            <a:ext cx="2430624" cy="474808"/>
          </a:xfrm>
          <a:prstGeom prst="rect">
            <a:avLst/>
          </a:prstGeom>
        </p:spPr>
        <p:txBody>
          <a:bodyPr lIns="0" tIns="0" rIns="0" bIns="0"/>
          <a:lstStyle>
            <a:lvl1pPr marL="0" indent="0">
              <a:buNone/>
              <a:defRPr sz="40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Dada </a:t>
            </a:r>
          </a:p>
        </p:txBody>
      </p:sp>
      <p:sp>
        <p:nvSpPr>
          <p:cNvPr id="20" name="Marcador de posición de imagen 2">
            <a:extLst>
              <a:ext uri="{FF2B5EF4-FFF2-40B4-BE49-F238E27FC236}">
                <a16:creationId xmlns:a16="http://schemas.microsoft.com/office/drawing/2014/main" id="{FA487F0A-E02A-9005-90A3-AB12992C5700}"/>
              </a:ext>
            </a:extLst>
          </p:cNvPr>
          <p:cNvSpPr>
            <a:spLocks noGrp="1"/>
          </p:cNvSpPr>
          <p:nvPr>
            <p:ph type="pic" sz="quarter" idx="20" hasCustomPrompt="1"/>
          </p:nvPr>
        </p:nvSpPr>
        <p:spPr>
          <a:xfrm>
            <a:off x="3595607" y="1854182"/>
            <a:ext cx="2462294" cy="3446237"/>
          </a:xfrm>
          <a:prstGeom prst="rect">
            <a:avLst/>
          </a:prstGeom>
          <a:solidFill>
            <a:schemeClr val="accent6">
              <a:lumMod val="95000"/>
            </a:schemeClr>
          </a:solidFill>
        </p:spPr>
        <p:txBody>
          <a:bodyPr anchor="ctr" anchorCtr="0"/>
          <a:lstStyle>
            <a:lvl1pPr marL="0" indent="0" algn="ctr">
              <a:buNone/>
              <a:defRPr sz="1200">
                <a:latin typeface="SuperGroteskComp" panose="020B0504020101020102" pitchFamily="34" charset="77"/>
                <a:cs typeface="SuperGroteskComp" panose="020B0504020101020102" pitchFamily="34"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Col·loca</a:t>
            </a:r>
            <a:r>
              <a:rPr lang="es-ES" dirty="0"/>
              <a:t> aquí la </a:t>
            </a:r>
            <a:r>
              <a:rPr lang="es-ES" dirty="0" err="1"/>
              <a:t>teva</a:t>
            </a:r>
            <a:r>
              <a:rPr lang="es-ES" dirty="0"/>
              <a:t> </a:t>
            </a:r>
            <a:r>
              <a:rPr lang="es-ES" dirty="0" err="1"/>
              <a:t>imatge</a:t>
            </a:r>
            <a:endParaRPr lang="es-ES" dirty="0"/>
          </a:p>
        </p:txBody>
      </p:sp>
      <p:sp>
        <p:nvSpPr>
          <p:cNvPr id="21" name="Marcador de posición de imagen 2">
            <a:extLst>
              <a:ext uri="{FF2B5EF4-FFF2-40B4-BE49-F238E27FC236}">
                <a16:creationId xmlns:a16="http://schemas.microsoft.com/office/drawing/2014/main" id="{282D9975-6BB0-9B2B-C8CC-34720E58FC0A}"/>
              </a:ext>
            </a:extLst>
          </p:cNvPr>
          <p:cNvSpPr>
            <a:spLocks noGrp="1"/>
          </p:cNvSpPr>
          <p:nvPr>
            <p:ph type="pic" sz="quarter" idx="21" hasCustomPrompt="1"/>
          </p:nvPr>
        </p:nvSpPr>
        <p:spPr>
          <a:xfrm>
            <a:off x="852111" y="5517398"/>
            <a:ext cx="2433530" cy="3529912"/>
          </a:xfrm>
          <a:prstGeom prst="rect">
            <a:avLst/>
          </a:prstGeom>
          <a:solidFill>
            <a:schemeClr val="accent6">
              <a:lumMod val="95000"/>
            </a:schemeClr>
          </a:solidFill>
        </p:spPr>
        <p:txBody>
          <a:bodyPr anchor="ctr" anchorCtr="0"/>
          <a:lstStyle>
            <a:lvl1pPr marL="0" indent="0" algn="ctr">
              <a:buNone/>
              <a:defRPr sz="1200">
                <a:latin typeface="SuperGroteskComp" panose="020B0504020101020102" pitchFamily="34" charset="77"/>
                <a:cs typeface="SuperGroteskComp" panose="020B0504020101020102" pitchFamily="34"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Col·loca</a:t>
            </a:r>
            <a:r>
              <a:rPr lang="es-ES" dirty="0"/>
              <a:t> aquí la </a:t>
            </a:r>
            <a:r>
              <a:rPr lang="es-ES" dirty="0" err="1"/>
              <a:t>teva</a:t>
            </a:r>
            <a:r>
              <a:rPr lang="es-ES" dirty="0"/>
              <a:t> </a:t>
            </a:r>
            <a:r>
              <a:rPr lang="es-ES" dirty="0" err="1"/>
              <a:t>imatge</a:t>
            </a:r>
            <a:endParaRPr lang="es-ES" dirty="0"/>
          </a:p>
        </p:txBody>
      </p:sp>
    </p:spTree>
    <p:extLst>
      <p:ext uri="{BB962C8B-B14F-4D97-AF65-F5344CB8AC3E}">
        <p14:creationId xmlns:p14="http://schemas.microsoft.com/office/powerpoint/2010/main" val="2959909210"/>
      </p:ext>
    </p:extLst>
  </p:cSld>
  <p:clrMapOvr>
    <a:masterClrMapping/>
  </p:clrMapOvr>
  <p:extLst>
    <p:ext uri="{DCECCB84-F9BA-43D5-87BE-67443E8EF086}">
      <p15:sldGuideLst xmlns:p15="http://schemas.microsoft.com/office/powerpoint/2012/main">
        <p15:guide id="1" pos="527" userDrawn="1">
          <p15:clr>
            <a:srgbClr val="FBAE40"/>
          </p15:clr>
        </p15:guide>
        <p15:guide id="2" orient="horz" pos="489" userDrawn="1">
          <p15:clr>
            <a:srgbClr val="FBAE40"/>
          </p15:clr>
        </p15:guide>
        <p15:guide id="3" pos="3816" userDrawn="1">
          <p15:clr>
            <a:srgbClr val="FBAE40"/>
          </p15:clr>
        </p15:guide>
        <p15:guide id="4" orient="horz" pos="568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I DADES">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723E10B3-5A27-E06E-B51E-86883BB53755}"/>
              </a:ext>
            </a:extLst>
          </p:cNvPr>
          <p:cNvSpPr>
            <a:spLocks noGrp="1"/>
          </p:cNvSpPr>
          <p:nvPr>
            <p:ph type="body" sz="quarter" idx="10" hasCustomPrompt="1"/>
          </p:nvPr>
        </p:nvSpPr>
        <p:spPr>
          <a:xfrm>
            <a:off x="836613" y="2789694"/>
            <a:ext cx="2449027" cy="2262753"/>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5" name="Marcador de texto 8">
            <a:extLst>
              <a:ext uri="{FF2B5EF4-FFF2-40B4-BE49-F238E27FC236}">
                <a16:creationId xmlns:a16="http://schemas.microsoft.com/office/drawing/2014/main" id="{F0C6CBAA-065B-33F8-4B5D-FB94434088E1}"/>
              </a:ext>
            </a:extLst>
          </p:cNvPr>
          <p:cNvSpPr>
            <a:spLocks noGrp="1"/>
          </p:cNvSpPr>
          <p:nvPr>
            <p:ph type="body" sz="quarter" idx="13" hasCustomPrompt="1"/>
          </p:nvPr>
        </p:nvSpPr>
        <p:spPr>
          <a:xfrm>
            <a:off x="836614" y="1865435"/>
            <a:ext cx="2430624" cy="629791"/>
          </a:xfrm>
          <a:prstGeom prst="rect">
            <a:avLst/>
          </a:prstGeom>
        </p:spPr>
        <p:txBody>
          <a:bodyPr lIns="0" tIns="0" rIns="0" bIns="0"/>
          <a:lstStyle>
            <a:lvl1pPr marL="0" indent="0">
              <a:buNone/>
              <a:defRPr sz="2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Dada a </a:t>
            </a:r>
            <a:r>
              <a:rPr lang="es-ES" dirty="0" err="1"/>
              <a:t>dues</a:t>
            </a:r>
            <a:r>
              <a:rPr lang="es-ES" dirty="0"/>
              <a:t> </a:t>
            </a:r>
            <a:r>
              <a:rPr lang="es-ES" dirty="0" err="1"/>
              <a:t>línies</a:t>
            </a:r>
            <a:r>
              <a:rPr lang="es-ES" dirty="0"/>
              <a:t> de </a:t>
            </a:r>
            <a:r>
              <a:rPr lang="es-ES" dirty="0" err="1"/>
              <a:t>text</a:t>
            </a:r>
            <a:endParaRPr lang="es-ES" dirty="0"/>
          </a:p>
        </p:txBody>
      </p:sp>
      <p:sp>
        <p:nvSpPr>
          <p:cNvPr id="4" name="Marcador de texto 6">
            <a:extLst>
              <a:ext uri="{FF2B5EF4-FFF2-40B4-BE49-F238E27FC236}">
                <a16:creationId xmlns:a16="http://schemas.microsoft.com/office/drawing/2014/main" id="{AE240E43-5348-1F57-EEEF-2378704BA908}"/>
              </a:ext>
            </a:extLst>
          </p:cNvPr>
          <p:cNvSpPr>
            <a:spLocks noGrp="1"/>
          </p:cNvSpPr>
          <p:nvPr>
            <p:ph type="body" sz="quarter" idx="16" hasCustomPrompt="1"/>
          </p:nvPr>
        </p:nvSpPr>
        <p:spPr>
          <a:xfrm>
            <a:off x="3608873" y="2834338"/>
            <a:ext cx="2449027" cy="2233608"/>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6" name="Marcador de texto 8">
            <a:extLst>
              <a:ext uri="{FF2B5EF4-FFF2-40B4-BE49-F238E27FC236}">
                <a16:creationId xmlns:a16="http://schemas.microsoft.com/office/drawing/2014/main" id="{E5C63D84-668D-3230-7F22-1197739EF384}"/>
              </a:ext>
            </a:extLst>
          </p:cNvPr>
          <p:cNvSpPr>
            <a:spLocks noGrp="1"/>
          </p:cNvSpPr>
          <p:nvPr>
            <p:ph type="body" sz="quarter" idx="17" hasCustomPrompt="1"/>
          </p:nvPr>
        </p:nvSpPr>
        <p:spPr>
          <a:xfrm>
            <a:off x="3608874" y="1863586"/>
            <a:ext cx="2430624" cy="474808"/>
          </a:xfrm>
          <a:prstGeom prst="rect">
            <a:avLst/>
          </a:prstGeom>
        </p:spPr>
        <p:txBody>
          <a:bodyPr lIns="0" tIns="0" rIns="0" bIns="0"/>
          <a:lstStyle>
            <a:lvl1pPr marL="0" indent="0">
              <a:buNone/>
              <a:defRPr sz="40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+000</a:t>
            </a:r>
          </a:p>
        </p:txBody>
      </p:sp>
      <p:sp>
        <p:nvSpPr>
          <p:cNvPr id="16" name="Marcador de texto 8">
            <a:extLst>
              <a:ext uri="{FF2B5EF4-FFF2-40B4-BE49-F238E27FC236}">
                <a16:creationId xmlns:a16="http://schemas.microsoft.com/office/drawing/2014/main" id="{C8313FEC-9908-E6F5-4B23-4BA3124D5D49}"/>
              </a:ext>
            </a:extLst>
          </p:cNvPr>
          <p:cNvSpPr>
            <a:spLocks noGrp="1"/>
          </p:cNvSpPr>
          <p:nvPr>
            <p:ph type="body" sz="quarter" idx="11" hasCustomPrompt="1"/>
          </p:nvPr>
        </p:nvSpPr>
        <p:spPr>
          <a:xfrm>
            <a:off x="852111" y="791785"/>
            <a:ext cx="5169277" cy="262099"/>
          </a:xfrm>
          <a:prstGeom prst="rect">
            <a:avLst/>
          </a:prstGeom>
        </p:spPr>
        <p:txBody>
          <a:bodyPr lIns="0" tIns="0" rIns="0" bIns="0"/>
          <a:lstStyle>
            <a:lvl1pPr marL="0" indent="0">
              <a:buNone/>
              <a:defRPr sz="1050">
                <a:latin typeface="SuperGroteskComp" panose="020B0504020101020102" pitchFamily="34" charset="77"/>
                <a:cs typeface="SuperGroteskComp" panose="020B05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err="1"/>
              <a:t>Nom</a:t>
            </a:r>
            <a:r>
              <a:rPr lang="es-ES" dirty="0"/>
              <a:t> </a:t>
            </a:r>
            <a:r>
              <a:rPr lang="es-ES" dirty="0" err="1"/>
              <a:t>apartat</a:t>
            </a:r>
            <a:endParaRPr lang="es-ES" dirty="0"/>
          </a:p>
        </p:txBody>
      </p:sp>
      <p:sp>
        <p:nvSpPr>
          <p:cNvPr id="8" name="Marcador de texto 6">
            <a:extLst>
              <a:ext uri="{FF2B5EF4-FFF2-40B4-BE49-F238E27FC236}">
                <a16:creationId xmlns:a16="http://schemas.microsoft.com/office/drawing/2014/main" id="{0193ADCC-7316-C69C-3AAE-04532F9D984C}"/>
              </a:ext>
            </a:extLst>
          </p:cNvPr>
          <p:cNvSpPr>
            <a:spLocks noGrp="1"/>
          </p:cNvSpPr>
          <p:nvPr>
            <p:ph type="body" sz="quarter" idx="18" hasCustomPrompt="1"/>
          </p:nvPr>
        </p:nvSpPr>
        <p:spPr>
          <a:xfrm>
            <a:off x="3608873" y="2448219"/>
            <a:ext cx="2449027" cy="217490"/>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Text</a:t>
            </a:r>
          </a:p>
        </p:txBody>
      </p:sp>
      <p:sp>
        <p:nvSpPr>
          <p:cNvPr id="9" name="Marcador de posición de imagen 2">
            <a:extLst>
              <a:ext uri="{FF2B5EF4-FFF2-40B4-BE49-F238E27FC236}">
                <a16:creationId xmlns:a16="http://schemas.microsoft.com/office/drawing/2014/main" id="{684E6509-B5F1-027C-059B-C475C6417887}"/>
              </a:ext>
            </a:extLst>
          </p:cNvPr>
          <p:cNvSpPr>
            <a:spLocks noGrp="1"/>
          </p:cNvSpPr>
          <p:nvPr>
            <p:ph type="pic" sz="quarter" idx="20" hasCustomPrompt="1"/>
          </p:nvPr>
        </p:nvSpPr>
        <p:spPr>
          <a:xfrm>
            <a:off x="836613" y="5575526"/>
            <a:ext cx="5221286" cy="3446237"/>
          </a:xfrm>
          <a:prstGeom prst="rect">
            <a:avLst/>
          </a:prstGeom>
          <a:solidFill>
            <a:schemeClr val="accent6">
              <a:lumMod val="95000"/>
            </a:schemeClr>
          </a:solidFill>
        </p:spPr>
        <p:txBody>
          <a:bodyPr anchor="ctr" anchorCtr="0"/>
          <a:lstStyle>
            <a:lvl1pPr marL="0" indent="0" algn="ctr">
              <a:buNone/>
              <a:defRPr sz="1200">
                <a:latin typeface="SuperGroteskComp" panose="020B0504020101020102" pitchFamily="34" charset="77"/>
                <a:cs typeface="SuperGroteskComp" panose="020B0504020101020102" pitchFamily="34"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Col·loca</a:t>
            </a:r>
            <a:r>
              <a:rPr lang="es-ES" dirty="0"/>
              <a:t> aquí la </a:t>
            </a:r>
            <a:r>
              <a:rPr lang="es-ES" dirty="0" err="1"/>
              <a:t>teva</a:t>
            </a:r>
            <a:r>
              <a:rPr lang="es-ES" dirty="0"/>
              <a:t> </a:t>
            </a:r>
            <a:r>
              <a:rPr lang="es-ES" dirty="0" err="1"/>
              <a:t>imatge</a:t>
            </a:r>
            <a:endParaRPr lang="es-ES" dirty="0"/>
          </a:p>
        </p:txBody>
      </p:sp>
    </p:spTree>
    <p:extLst>
      <p:ext uri="{BB962C8B-B14F-4D97-AF65-F5344CB8AC3E}">
        <p14:creationId xmlns:p14="http://schemas.microsoft.com/office/powerpoint/2010/main" val="1766634755"/>
      </p:ext>
    </p:extLst>
  </p:cSld>
  <p:clrMapOvr>
    <a:masterClrMapping/>
  </p:clrMapOvr>
  <p:extLst>
    <p:ext uri="{DCECCB84-F9BA-43D5-87BE-67443E8EF086}">
      <p15:sldGuideLst xmlns:p15="http://schemas.microsoft.com/office/powerpoint/2012/main">
        <p15:guide id="1" pos="527" userDrawn="1">
          <p15:clr>
            <a:srgbClr val="FBAE40"/>
          </p15:clr>
        </p15:guide>
        <p15:guide id="2" orient="horz" pos="489" userDrawn="1">
          <p15:clr>
            <a:srgbClr val="FBAE40"/>
          </p15:clr>
        </p15:guide>
        <p15:guide id="3" pos="3816" userDrawn="1">
          <p15:clr>
            <a:srgbClr val="FBAE40"/>
          </p15:clr>
        </p15:guide>
        <p15:guide id="4" orient="horz" pos="568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FICS">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723E10B3-5A27-E06E-B51E-86883BB53755}"/>
              </a:ext>
            </a:extLst>
          </p:cNvPr>
          <p:cNvSpPr>
            <a:spLocks noGrp="1"/>
          </p:cNvSpPr>
          <p:nvPr>
            <p:ph type="body" sz="quarter" idx="10" hasCustomPrompt="1"/>
          </p:nvPr>
        </p:nvSpPr>
        <p:spPr>
          <a:xfrm>
            <a:off x="836613" y="2216259"/>
            <a:ext cx="5221287" cy="325463"/>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5" name="Marcador de texto 8">
            <a:extLst>
              <a:ext uri="{FF2B5EF4-FFF2-40B4-BE49-F238E27FC236}">
                <a16:creationId xmlns:a16="http://schemas.microsoft.com/office/drawing/2014/main" id="{F0C6CBAA-065B-33F8-4B5D-FB94434088E1}"/>
              </a:ext>
            </a:extLst>
          </p:cNvPr>
          <p:cNvSpPr>
            <a:spLocks noGrp="1"/>
          </p:cNvSpPr>
          <p:nvPr>
            <p:ph type="body" sz="quarter" idx="13" hasCustomPrompt="1"/>
          </p:nvPr>
        </p:nvSpPr>
        <p:spPr>
          <a:xfrm>
            <a:off x="836614" y="1865436"/>
            <a:ext cx="2430624" cy="180340"/>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 del </a:t>
            </a:r>
            <a:r>
              <a:rPr lang="es-ES" dirty="0" err="1"/>
              <a:t>gràfic</a:t>
            </a:r>
            <a:endParaRPr lang="es-ES" dirty="0"/>
          </a:p>
        </p:txBody>
      </p:sp>
      <p:sp>
        <p:nvSpPr>
          <p:cNvPr id="16" name="Marcador de texto 8">
            <a:extLst>
              <a:ext uri="{FF2B5EF4-FFF2-40B4-BE49-F238E27FC236}">
                <a16:creationId xmlns:a16="http://schemas.microsoft.com/office/drawing/2014/main" id="{C8313FEC-9908-E6F5-4B23-4BA3124D5D49}"/>
              </a:ext>
            </a:extLst>
          </p:cNvPr>
          <p:cNvSpPr>
            <a:spLocks noGrp="1"/>
          </p:cNvSpPr>
          <p:nvPr>
            <p:ph type="body" sz="quarter" idx="11" hasCustomPrompt="1"/>
          </p:nvPr>
        </p:nvSpPr>
        <p:spPr>
          <a:xfrm>
            <a:off x="852111" y="791785"/>
            <a:ext cx="5169277" cy="262099"/>
          </a:xfrm>
          <a:prstGeom prst="rect">
            <a:avLst/>
          </a:prstGeom>
        </p:spPr>
        <p:txBody>
          <a:bodyPr lIns="0" tIns="0" rIns="0" bIns="0"/>
          <a:lstStyle>
            <a:lvl1pPr marL="0" indent="0">
              <a:buNone/>
              <a:defRPr sz="1050">
                <a:latin typeface="SuperGroteskComp" panose="020B0504020101020102" pitchFamily="34" charset="77"/>
                <a:cs typeface="SuperGroteskComp" panose="020B05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err="1"/>
              <a:t>Nom</a:t>
            </a:r>
            <a:r>
              <a:rPr lang="es-ES" dirty="0"/>
              <a:t> </a:t>
            </a:r>
            <a:r>
              <a:rPr lang="es-ES" dirty="0" err="1"/>
              <a:t>apartat</a:t>
            </a:r>
            <a:endParaRPr lang="es-ES" dirty="0"/>
          </a:p>
        </p:txBody>
      </p:sp>
      <p:sp>
        <p:nvSpPr>
          <p:cNvPr id="9" name="Marcador de texto 6">
            <a:extLst>
              <a:ext uri="{FF2B5EF4-FFF2-40B4-BE49-F238E27FC236}">
                <a16:creationId xmlns:a16="http://schemas.microsoft.com/office/drawing/2014/main" id="{72428C27-3632-5C3F-B145-227DFA4ECBCF}"/>
              </a:ext>
            </a:extLst>
          </p:cNvPr>
          <p:cNvSpPr>
            <a:spLocks noGrp="1"/>
          </p:cNvSpPr>
          <p:nvPr>
            <p:ph type="body" sz="quarter" idx="14" hasCustomPrompt="1"/>
          </p:nvPr>
        </p:nvSpPr>
        <p:spPr>
          <a:xfrm>
            <a:off x="836613" y="5434448"/>
            <a:ext cx="2460379" cy="541349"/>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10" name="Marcador de texto 8">
            <a:extLst>
              <a:ext uri="{FF2B5EF4-FFF2-40B4-BE49-F238E27FC236}">
                <a16:creationId xmlns:a16="http://schemas.microsoft.com/office/drawing/2014/main" id="{B5978B89-086E-4E1D-0A30-EF90606CC3E4}"/>
              </a:ext>
            </a:extLst>
          </p:cNvPr>
          <p:cNvSpPr>
            <a:spLocks noGrp="1"/>
          </p:cNvSpPr>
          <p:nvPr>
            <p:ph type="body" sz="quarter" idx="15" hasCustomPrompt="1"/>
          </p:nvPr>
        </p:nvSpPr>
        <p:spPr>
          <a:xfrm>
            <a:off x="836614" y="5083625"/>
            <a:ext cx="2430624" cy="180340"/>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 del </a:t>
            </a:r>
            <a:r>
              <a:rPr lang="es-ES" dirty="0" err="1"/>
              <a:t>gràfic</a:t>
            </a:r>
            <a:endParaRPr lang="es-ES" dirty="0"/>
          </a:p>
        </p:txBody>
      </p:sp>
      <p:sp>
        <p:nvSpPr>
          <p:cNvPr id="3" name="Marcador de texto 6">
            <a:extLst>
              <a:ext uri="{FF2B5EF4-FFF2-40B4-BE49-F238E27FC236}">
                <a16:creationId xmlns:a16="http://schemas.microsoft.com/office/drawing/2014/main" id="{F0EF0647-F5ED-C421-E8E0-1F99CBEB0CF1}"/>
              </a:ext>
            </a:extLst>
          </p:cNvPr>
          <p:cNvSpPr>
            <a:spLocks noGrp="1"/>
          </p:cNvSpPr>
          <p:nvPr>
            <p:ph type="body" sz="quarter" idx="16" hasCustomPrompt="1"/>
          </p:nvPr>
        </p:nvSpPr>
        <p:spPr>
          <a:xfrm>
            <a:off x="3573015" y="5434448"/>
            <a:ext cx="2460379" cy="541349"/>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4" name="Marcador de texto 8">
            <a:extLst>
              <a:ext uri="{FF2B5EF4-FFF2-40B4-BE49-F238E27FC236}">
                <a16:creationId xmlns:a16="http://schemas.microsoft.com/office/drawing/2014/main" id="{8C5502EA-A98C-F116-2E91-56A2C2DC0943}"/>
              </a:ext>
            </a:extLst>
          </p:cNvPr>
          <p:cNvSpPr>
            <a:spLocks noGrp="1"/>
          </p:cNvSpPr>
          <p:nvPr>
            <p:ph type="body" sz="quarter" idx="17" hasCustomPrompt="1"/>
          </p:nvPr>
        </p:nvSpPr>
        <p:spPr>
          <a:xfrm>
            <a:off x="3573016" y="5083625"/>
            <a:ext cx="2430624" cy="180340"/>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 del </a:t>
            </a:r>
            <a:r>
              <a:rPr lang="es-ES" dirty="0" err="1"/>
              <a:t>gràfic</a:t>
            </a:r>
            <a:endParaRPr lang="es-ES" dirty="0"/>
          </a:p>
        </p:txBody>
      </p:sp>
    </p:spTree>
    <p:extLst>
      <p:ext uri="{BB962C8B-B14F-4D97-AF65-F5344CB8AC3E}">
        <p14:creationId xmlns:p14="http://schemas.microsoft.com/office/powerpoint/2010/main" val="3797481462"/>
      </p:ext>
    </p:extLst>
  </p:cSld>
  <p:clrMapOvr>
    <a:masterClrMapping/>
  </p:clrMapOvr>
  <p:extLst>
    <p:ext uri="{DCECCB84-F9BA-43D5-87BE-67443E8EF086}">
      <p15:sldGuideLst xmlns:p15="http://schemas.microsoft.com/office/powerpoint/2012/main">
        <p15:guide id="1" pos="527" userDrawn="1">
          <p15:clr>
            <a:srgbClr val="FBAE40"/>
          </p15:clr>
        </p15:guide>
        <p15:guide id="2" orient="horz" pos="489" userDrawn="1">
          <p15:clr>
            <a:srgbClr val="FBAE40"/>
          </p15:clr>
        </p15:guide>
        <p15:guide id="3" pos="3816" userDrawn="1">
          <p15:clr>
            <a:srgbClr val="FBAE40"/>
          </p15:clr>
        </p15:guide>
        <p15:guide id="4" orient="horz" pos="568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LEMENTS GRAFICS">
    <p:spTree>
      <p:nvGrpSpPr>
        <p:cNvPr id="1" name=""/>
        <p:cNvGrpSpPr/>
        <p:nvPr/>
      </p:nvGrpSpPr>
      <p:grpSpPr>
        <a:xfrm>
          <a:off x="0" y="0"/>
          <a:ext cx="0" cy="0"/>
          <a:chOff x="0" y="0"/>
          <a:chExt cx="0" cy="0"/>
        </a:xfrm>
      </p:grpSpPr>
      <p:sp>
        <p:nvSpPr>
          <p:cNvPr id="5" name="Marcador de texto 8">
            <a:extLst>
              <a:ext uri="{FF2B5EF4-FFF2-40B4-BE49-F238E27FC236}">
                <a16:creationId xmlns:a16="http://schemas.microsoft.com/office/drawing/2014/main" id="{F0C6CBAA-065B-33F8-4B5D-FB94434088E1}"/>
              </a:ext>
            </a:extLst>
          </p:cNvPr>
          <p:cNvSpPr>
            <a:spLocks noGrp="1"/>
          </p:cNvSpPr>
          <p:nvPr>
            <p:ph type="body" sz="quarter" idx="13" hasCustomPrompt="1"/>
          </p:nvPr>
        </p:nvSpPr>
        <p:spPr>
          <a:xfrm>
            <a:off x="836614" y="1865436"/>
            <a:ext cx="2430624" cy="180340"/>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 de </a:t>
            </a:r>
            <a:r>
              <a:rPr lang="es-ES" dirty="0" err="1"/>
              <a:t>l’element</a:t>
            </a:r>
            <a:r>
              <a:rPr lang="es-ES" dirty="0"/>
              <a:t> </a:t>
            </a:r>
            <a:r>
              <a:rPr lang="es-ES" dirty="0" err="1"/>
              <a:t>gràfic</a:t>
            </a:r>
            <a:endParaRPr lang="es-ES" dirty="0"/>
          </a:p>
        </p:txBody>
      </p:sp>
      <p:sp>
        <p:nvSpPr>
          <p:cNvPr id="16" name="Marcador de texto 8">
            <a:extLst>
              <a:ext uri="{FF2B5EF4-FFF2-40B4-BE49-F238E27FC236}">
                <a16:creationId xmlns:a16="http://schemas.microsoft.com/office/drawing/2014/main" id="{C8313FEC-9908-E6F5-4B23-4BA3124D5D49}"/>
              </a:ext>
            </a:extLst>
          </p:cNvPr>
          <p:cNvSpPr>
            <a:spLocks noGrp="1"/>
          </p:cNvSpPr>
          <p:nvPr>
            <p:ph type="body" sz="quarter" idx="11" hasCustomPrompt="1"/>
          </p:nvPr>
        </p:nvSpPr>
        <p:spPr>
          <a:xfrm>
            <a:off x="852111" y="791785"/>
            <a:ext cx="5169277" cy="262099"/>
          </a:xfrm>
          <a:prstGeom prst="rect">
            <a:avLst/>
          </a:prstGeom>
        </p:spPr>
        <p:txBody>
          <a:bodyPr lIns="0" tIns="0" rIns="0" bIns="0"/>
          <a:lstStyle>
            <a:lvl1pPr marL="0" indent="0">
              <a:buNone/>
              <a:defRPr sz="1050">
                <a:latin typeface="SuperGroteskComp" panose="020B0504020101020102" pitchFamily="34" charset="77"/>
                <a:cs typeface="SuperGroteskComp" panose="020B05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err="1"/>
              <a:t>Nom</a:t>
            </a:r>
            <a:r>
              <a:rPr lang="es-ES" dirty="0"/>
              <a:t> </a:t>
            </a:r>
            <a:r>
              <a:rPr lang="es-ES" dirty="0" err="1"/>
              <a:t>apartat</a:t>
            </a:r>
            <a:endParaRPr lang="es-ES" dirty="0"/>
          </a:p>
        </p:txBody>
      </p:sp>
      <p:sp>
        <p:nvSpPr>
          <p:cNvPr id="2" name="Marcador de texto 6">
            <a:extLst>
              <a:ext uri="{FF2B5EF4-FFF2-40B4-BE49-F238E27FC236}">
                <a16:creationId xmlns:a16="http://schemas.microsoft.com/office/drawing/2014/main" id="{A7313EDC-94A6-AE4D-A793-870F01C273D2}"/>
              </a:ext>
            </a:extLst>
          </p:cNvPr>
          <p:cNvSpPr>
            <a:spLocks noGrp="1"/>
          </p:cNvSpPr>
          <p:nvPr>
            <p:ph type="body" sz="quarter" idx="10" hasCustomPrompt="1"/>
          </p:nvPr>
        </p:nvSpPr>
        <p:spPr>
          <a:xfrm>
            <a:off x="836613" y="2216259"/>
            <a:ext cx="5221287" cy="325463"/>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Tree>
    <p:extLst>
      <p:ext uri="{BB962C8B-B14F-4D97-AF65-F5344CB8AC3E}">
        <p14:creationId xmlns:p14="http://schemas.microsoft.com/office/powerpoint/2010/main" val="3552982657"/>
      </p:ext>
    </p:extLst>
  </p:cSld>
  <p:clrMapOvr>
    <a:masterClrMapping/>
  </p:clrMapOvr>
  <p:extLst>
    <p:ext uri="{DCECCB84-F9BA-43D5-87BE-67443E8EF086}">
      <p15:sldGuideLst xmlns:p15="http://schemas.microsoft.com/office/powerpoint/2012/main">
        <p15:guide id="1" pos="527" userDrawn="1">
          <p15:clr>
            <a:srgbClr val="FBAE40"/>
          </p15:clr>
        </p15:guide>
        <p15:guide id="2" orient="horz" pos="489" userDrawn="1">
          <p15:clr>
            <a:srgbClr val="FBAE40"/>
          </p15:clr>
        </p15:guide>
        <p15:guide id="3" pos="3816" userDrawn="1">
          <p15:clr>
            <a:srgbClr val="FBAE40"/>
          </p15:clr>
        </p15:guide>
        <p15:guide id="4" orient="horz" pos="568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TGES + TEXT">
    <p:spTree>
      <p:nvGrpSpPr>
        <p:cNvPr id="1" name=""/>
        <p:cNvGrpSpPr/>
        <p:nvPr/>
      </p:nvGrpSpPr>
      <p:grpSpPr>
        <a:xfrm>
          <a:off x="0" y="0"/>
          <a:ext cx="0" cy="0"/>
          <a:chOff x="0" y="0"/>
          <a:chExt cx="0" cy="0"/>
        </a:xfrm>
      </p:grpSpPr>
      <p:sp>
        <p:nvSpPr>
          <p:cNvPr id="4" name="Marcador de texto 8">
            <a:extLst>
              <a:ext uri="{FF2B5EF4-FFF2-40B4-BE49-F238E27FC236}">
                <a16:creationId xmlns:a16="http://schemas.microsoft.com/office/drawing/2014/main" id="{92376344-7A21-A26F-B370-71238BCCAD4E}"/>
              </a:ext>
            </a:extLst>
          </p:cNvPr>
          <p:cNvSpPr>
            <a:spLocks noGrp="1"/>
          </p:cNvSpPr>
          <p:nvPr>
            <p:ph type="body" sz="quarter" idx="11" hasCustomPrompt="1"/>
          </p:nvPr>
        </p:nvSpPr>
        <p:spPr>
          <a:xfrm>
            <a:off x="852111" y="791785"/>
            <a:ext cx="5169277" cy="262099"/>
          </a:xfrm>
          <a:prstGeom prst="rect">
            <a:avLst/>
          </a:prstGeom>
        </p:spPr>
        <p:txBody>
          <a:bodyPr lIns="0" tIns="0" rIns="0" bIns="0"/>
          <a:lstStyle>
            <a:lvl1pPr marL="0" indent="0">
              <a:buNone/>
              <a:defRPr sz="1050">
                <a:latin typeface="SuperGroteskComp" panose="020B0504020101020102" pitchFamily="34" charset="77"/>
                <a:cs typeface="SuperGroteskComp" panose="020B05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err="1"/>
              <a:t>Nom</a:t>
            </a:r>
            <a:r>
              <a:rPr lang="es-ES" dirty="0"/>
              <a:t> </a:t>
            </a:r>
            <a:r>
              <a:rPr lang="es-ES" dirty="0" err="1"/>
              <a:t>apartat</a:t>
            </a:r>
            <a:endParaRPr lang="es-ES" dirty="0"/>
          </a:p>
        </p:txBody>
      </p:sp>
      <p:sp>
        <p:nvSpPr>
          <p:cNvPr id="10" name="Marcador de posición de imagen 2">
            <a:extLst>
              <a:ext uri="{FF2B5EF4-FFF2-40B4-BE49-F238E27FC236}">
                <a16:creationId xmlns:a16="http://schemas.microsoft.com/office/drawing/2014/main" id="{8B1F7151-5689-41E4-F805-A82E03F55506}"/>
              </a:ext>
            </a:extLst>
          </p:cNvPr>
          <p:cNvSpPr>
            <a:spLocks noGrp="1"/>
          </p:cNvSpPr>
          <p:nvPr>
            <p:ph type="pic" sz="quarter" idx="21" hasCustomPrompt="1"/>
          </p:nvPr>
        </p:nvSpPr>
        <p:spPr>
          <a:xfrm>
            <a:off x="836612" y="1859798"/>
            <a:ext cx="5221287" cy="3347633"/>
          </a:xfrm>
          <a:prstGeom prst="rect">
            <a:avLst/>
          </a:prstGeom>
          <a:solidFill>
            <a:schemeClr val="accent6">
              <a:lumMod val="95000"/>
            </a:schemeClr>
          </a:solidFill>
        </p:spPr>
        <p:txBody>
          <a:bodyPr anchor="ctr" anchorCtr="0"/>
          <a:lstStyle>
            <a:lvl1pPr marL="0" indent="0" algn="ctr">
              <a:buNone/>
              <a:defRPr sz="1200">
                <a:latin typeface="SuperGroteskComp" panose="020B0504020101020102" pitchFamily="34" charset="77"/>
                <a:cs typeface="SuperGroteskComp" panose="020B0504020101020102" pitchFamily="34"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Col·loca</a:t>
            </a:r>
            <a:r>
              <a:rPr lang="es-ES" dirty="0"/>
              <a:t> aquí la </a:t>
            </a:r>
            <a:r>
              <a:rPr lang="es-ES" dirty="0" err="1"/>
              <a:t>teva</a:t>
            </a:r>
            <a:r>
              <a:rPr lang="es-ES" dirty="0"/>
              <a:t> </a:t>
            </a:r>
            <a:r>
              <a:rPr lang="es-ES" dirty="0" err="1"/>
              <a:t>imatge</a:t>
            </a:r>
            <a:endParaRPr lang="es-ES" dirty="0"/>
          </a:p>
        </p:txBody>
      </p:sp>
      <p:sp>
        <p:nvSpPr>
          <p:cNvPr id="12" name="Marcador de posición de imagen 2">
            <a:extLst>
              <a:ext uri="{FF2B5EF4-FFF2-40B4-BE49-F238E27FC236}">
                <a16:creationId xmlns:a16="http://schemas.microsoft.com/office/drawing/2014/main" id="{017E6C05-AF32-4E00-50A0-7FE8881BA186}"/>
              </a:ext>
            </a:extLst>
          </p:cNvPr>
          <p:cNvSpPr>
            <a:spLocks noGrp="1"/>
          </p:cNvSpPr>
          <p:nvPr>
            <p:ph type="pic" sz="quarter" idx="23" hasCustomPrompt="1"/>
          </p:nvPr>
        </p:nvSpPr>
        <p:spPr>
          <a:xfrm>
            <a:off x="3545633" y="7419472"/>
            <a:ext cx="2512267" cy="1602291"/>
          </a:xfrm>
          <a:prstGeom prst="rect">
            <a:avLst/>
          </a:prstGeom>
          <a:solidFill>
            <a:schemeClr val="accent6">
              <a:lumMod val="95000"/>
            </a:schemeClr>
          </a:solidFill>
        </p:spPr>
        <p:txBody>
          <a:bodyPr anchor="ctr" anchorCtr="0"/>
          <a:lstStyle>
            <a:lvl1pPr marL="0" indent="0" algn="ctr">
              <a:buNone/>
              <a:defRPr sz="1200">
                <a:latin typeface="SuperGroteskComp" panose="020B0504020101020102" pitchFamily="34" charset="77"/>
                <a:cs typeface="SuperGroteskComp" panose="020B0504020101020102" pitchFamily="34"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Col·loca</a:t>
            </a:r>
            <a:r>
              <a:rPr lang="es-ES" dirty="0"/>
              <a:t> aquí la </a:t>
            </a:r>
            <a:r>
              <a:rPr lang="es-ES" dirty="0" err="1"/>
              <a:t>teva</a:t>
            </a:r>
            <a:r>
              <a:rPr lang="es-ES" dirty="0"/>
              <a:t> </a:t>
            </a:r>
            <a:r>
              <a:rPr lang="es-ES" dirty="0" err="1"/>
              <a:t>imatge</a:t>
            </a:r>
            <a:endParaRPr lang="es-ES" dirty="0"/>
          </a:p>
        </p:txBody>
      </p:sp>
      <p:sp>
        <p:nvSpPr>
          <p:cNvPr id="15" name="Marcador de texto 6">
            <a:extLst>
              <a:ext uri="{FF2B5EF4-FFF2-40B4-BE49-F238E27FC236}">
                <a16:creationId xmlns:a16="http://schemas.microsoft.com/office/drawing/2014/main" id="{A0D13B55-6777-B3CD-8D34-009891946A17}"/>
              </a:ext>
            </a:extLst>
          </p:cNvPr>
          <p:cNvSpPr>
            <a:spLocks noGrp="1"/>
          </p:cNvSpPr>
          <p:nvPr>
            <p:ph type="body" sz="quarter" idx="10" hasCustomPrompt="1"/>
          </p:nvPr>
        </p:nvSpPr>
        <p:spPr>
          <a:xfrm>
            <a:off x="3582954" y="5455402"/>
            <a:ext cx="2474945" cy="1689317"/>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16" name="Marcador de posición de imagen 2">
            <a:extLst>
              <a:ext uri="{FF2B5EF4-FFF2-40B4-BE49-F238E27FC236}">
                <a16:creationId xmlns:a16="http://schemas.microsoft.com/office/drawing/2014/main" id="{EF213C9B-DC89-F7C5-4745-8FEFEF8A09C0}"/>
              </a:ext>
            </a:extLst>
          </p:cNvPr>
          <p:cNvSpPr>
            <a:spLocks noGrp="1"/>
          </p:cNvSpPr>
          <p:nvPr>
            <p:ph type="pic" sz="quarter" idx="24" hasCustomPrompt="1"/>
          </p:nvPr>
        </p:nvSpPr>
        <p:spPr>
          <a:xfrm>
            <a:off x="836613" y="5455404"/>
            <a:ext cx="2466423" cy="3566360"/>
          </a:xfrm>
          <a:prstGeom prst="rect">
            <a:avLst/>
          </a:prstGeom>
          <a:solidFill>
            <a:schemeClr val="accent6">
              <a:lumMod val="95000"/>
            </a:schemeClr>
          </a:solidFill>
        </p:spPr>
        <p:txBody>
          <a:bodyPr anchor="ctr" anchorCtr="0"/>
          <a:lstStyle>
            <a:lvl1pPr marL="0" indent="0" algn="ctr">
              <a:buNone/>
              <a:defRPr sz="1200">
                <a:latin typeface="SuperGroteskComp" panose="020B0504020101020102" pitchFamily="34" charset="77"/>
                <a:cs typeface="SuperGroteskComp" panose="020B0504020101020102" pitchFamily="34"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Col·loca</a:t>
            </a:r>
            <a:r>
              <a:rPr lang="es-ES" dirty="0"/>
              <a:t> aquí la </a:t>
            </a:r>
            <a:r>
              <a:rPr lang="es-ES" dirty="0" err="1"/>
              <a:t>teva</a:t>
            </a:r>
            <a:r>
              <a:rPr lang="es-ES" dirty="0"/>
              <a:t> </a:t>
            </a:r>
            <a:r>
              <a:rPr lang="es-ES" dirty="0" err="1"/>
              <a:t>imatge</a:t>
            </a:r>
            <a:endParaRPr lang="es-ES" dirty="0"/>
          </a:p>
        </p:txBody>
      </p:sp>
    </p:spTree>
    <p:extLst>
      <p:ext uri="{BB962C8B-B14F-4D97-AF65-F5344CB8AC3E}">
        <p14:creationId xmlns:p14="http://schemas.microsoft.com/office/powerpoint/2010/main" val="385029356"/>
      </p:ext>
    </p:extLst>
  </p:cSld>
  <p:clrMapOvr>
    <a:masterClrMapping/>
  </p:clrMapOvr>
  <p:extLst>
    <p:ext uri="{DCECCB84-F9BA-43D5-87BE-67443E8EF086}">
      <p15:sldGuideLst xmlns:p15="http://schemas.microsoft.com/office/powerpoint/2012/main">
        <p15:guide id="1" pos="527">
          <p15:clr>
            <a:srgbClr val="FBAE40"/>
          </p15:clr>
        </p15:guide>
        <p15:guide id="2" orient="horz" pos="489">
          <p15:clr>
            <a:srgbClr val="FBAE40"/>
          </p15:clr>
        </p15:guide>
        <p15:guide id="3" pos="3816">
          <p15:clr>
            <a:srgbClr val="FBAE40"/>
          </p15:clr>
        </p15:guide>
        <p15:guide id="4" orient="horz" pos="568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RAPORTADA">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4A99F34-199C-88D7-58BA-ECFA887049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761" r="1761"/>
          <a:stretch/>
        </p:blipFill>
        <p:spPr>
          <a:xfrm>
            <a:off x="5328742" y="197013"/>
            <a:ext cx="1260000" cy="1213332"/>
          </a:xfrm>
          <a:prstGeom prst="rect">
            <a:avLst/>
          </a:prstGeom>
        </p:spPr>
      </p:pic>
    </p:spTree>
    <p:extLst>
      <p:ext uri="{BB962C8B-B14F-4D97-AF65-F5344CB8AC3E}">
        <p14:creationId xmlns:p14="http://schemas.microsoft.com/office/powerpoint/2010/main" val="1497274425"/>
      </p:ext>
    </p:extLst>
  </p:cSld>
  <p:clrMapOvr>
    <a:masterClrMapping/>
  </p:clrMapOvr>
  <p:extLst>
    <p:ext uri="{DCECCB84-F9BA-43D5-87BE-67443E8EF086}">
      <p15:sldGuideLst xmlns:p15="http://schemas.microsoft.com/office/powerpoint/2012/main">
        <p15:guide id="1" orient="horz" pos="6023" userDrawn="1">
          <p15:clr>
            <a:srgbClr val="FBAE40"/>
          </p15:clr>
        </p15:guide>
        <p15:guide id="2" pos="210" userDrawn="1">
          <p15:clr>
            <a:srgbClr val="FBAE40"/>
          </p15:clr>
        </p15:guide>
        <p15:guide id="3" pos="4110" userDrawn="1">
          <p15:clr>
            <a:srgbClr val="FBAE40"/>
          </p15:clr>
        </p15:guide>
        <p15:guide id="4" orient="horz" pos="19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29CC12B9-FD84-3484-16B5-B66BE5D74875}"/>
              </a:ext>
            </a:extLst>
          </p:cNvPr>
          <p:cNvSpPr>
            <a:spLocks noGrp="1"/>
          </p:cNvSpPr>
          <p:nvPr>
            <p:ph type="pic" sz="quarter" idx="10" hasCustomPrompt="1"/>
          </p:nvPr>
        </p:nvSpPr>
        <p:spPr>
          <a:xfrm>
            <a:off x="0" y="0"/>
            <a:ext cx="6858000" cy="9906000"/>
          </a:xfrm>
          <a:prstGeom prst="rect">
            <a:avLst/>
          </a:prstGeom>
          <a:solidFill>
            <a:schemeClr val="accent6">
              <a:lumMod val="95000"/>
            </a:schemeClr>
          </a:solidFill>
        </p:spPr>
        <p:txBody>
          <a:bodyPr anchor="ctr" anchorCtr="0"/>
          <a:lstStyle>
            <a:lvl1pPr marL="0" indent="0" algn="ctr">
              <a:buNone/>
              <a:defRPr sz="2000">
                <a:latin typeface="SuperGroteskComp" panose="020B0504020101020102" pitchFamily="34" charset="77"/>
                <a:cs typeface="SuperGroteskComp" panose="020B0504020101020102" pitchFamily="34" charset="77"/>
              </a:defRPr>
            </a:lvl1pPr>
          </a:lstStyle>
          <a:p>
            <a:r>
              <a:rPr lang="es-ES" dirty="0" err="1"/>
              <a:t>Col·loca</a:t>
            </a:r>
            <a:r>
              <a:rPr lang="es-ES" dirty="0"/>
              <a:t> aquí la </a:t>
            </a:r>
            <a:r>
              <a:rPr lang="es-ES" dirty="0" err="1"/>
              <a:t>teva</a:t>
            </a:r>
            <a:r>
              <a:rPr lang="es-ES" dirty="0"/>
              <a:t> </a:t>
            </a:r>
            <a:r>
              <a:rPr lang="es-ES" dirty="0" err="1"/>
              <a:t>imatge</a:t>
            </a:r>
            <a:endParaRPr lang="es-ES" dirty="0"/>
          </a:p>
        </p:txBody>
      </p:sp>
    </p:spTree>
    <p:extLst>
      <p:ext uri="{BB962C8B-B14F-4D97-AF65-F5344CB8AC3E}">
        <p14:creationId xmlns:p14="http://schemas.microsoft.com/office/powerpoint/2010/main" val="3909881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723E10B3-5A27-E06E-B51E-86883BB53755}"/>
              </a:ext>
            </a:extLst>
          </p:cNvPr>
          <p:cNvSpPr>
            <a:spLocks noGrp="1"/>
          </p:cNvSpPr>
          <p:nvPr>
            <p:ph type="body" sz="quarter" idx="10" hasCustomPrompt="1"/>
          </p:nvPr>
        </p:nvSpPr>
        <p:spPr>
          <a:xfrm>
            <a:off x="836613" y="2854272"/>
            <a:ext cx="5221286" cy="6202416"/>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 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9" name="Marcador de texto 8">
            <a:extLst>
              <a:ext uri="{FF2B5EF4-FFF2-40B4-BE49-F238E27FC236}">
                <a16:creationId xmlns:a16="http://schemas.microsoft.com/office/drawing/2014/main" id="{0EA40172-C443-8B16-76E8-55C1BDAC3154}"/>
              </a:ext>
            </a:extLst>
          </p:cNvPr>
          <p:cNvSpPr>
            <a:spLocks noGrp="1"/>
          </p:cNvSpPr>
          <p:nvPr>
            <p:ph type="body" sz="quarter" idx="11" hasCustomPrompt="1"/>
          </p:nvPr>
        </p:nvSpPr>
        <p:spPr>
          <a:xfrm>
            <a:off x="846594" y="812800"/>
            <a:ext cx="4752975" cy="329634"/>
          </a:xfrm>
          <a:prstGeom prst="rect">
            <a:avLst/>
          </a:prstGeom>
        </p:spPr>
        <p:txBody>
          <a:bodyPr lIns="0" tIns="0" rIns="0" bIns="0"/>
          <a:lstStyle>
            <a:lvl1pPr marL="0" indent="0">
              <a:buNone/>
              <a:defRPr sz="2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 del </a:t>
            </a:r>
            <a:r>
              <a:rPr lang="es-ES" dirty="0" err="1"/>
              <a:t>document</a:t>
            </a:r>
            <a:endParaRPr lang="es-ES" dirty="0"/>
          </a:p>
        </p:txBody>
      </p:sp>
    </p:spTree>
    <p:extLst>
      <p:ext uri="{BB962C8B-B14F-4D97-AF65-F5344CB8AC3E}">
        <p14:creationId xmlns:p14="http://schemas.microsoft.com/office/powerpoint/2010/main" val="2807269351"/>
      </p:ext>
    </p:extLst>
  </p:cSld>
  <p:clrMapOvr>
    <a:masterClrMapping/>
  </p:clrMapOvr>
  <p:extLst>
    <p:ext uri="{DCECCB84-F9BA-43D5-87BE-67443E8EF086}">
      <p15:sldGuideLst xmlns:p15="http://schemas.microsoft.com/office/powerpoint/2012/main">
        <p15:guide id="1" pos="527" userDrawn="1">
          <p15:clr>
            <a:srgbClr val="FBAE40"/>
          </p15:clr>
        </p15:guide>
        <p15:guide id="2" orient="horz" pos="489" userDrawn="1">
          <p15:clr>
            <a:srgbClr val="FBAE40"/>
          </p15:clr>
        </p15:guide>
        <p15:guide id="3" pos="3816" userDrawn="1">
          <p15:clr>
            <a:srgbClr val="FBAE40"/>
          </p15:clr>
        </p15:guide>
        <p15:guide id="4" orient="horz" pos="568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723E10B3-5A27-E06E-B51E-86883BB53755}"/>
              </a:ext>
            </a:extLst>
          </p:cNvPr>
          <p:cNvSpPr>
            <a:spLocks noGrp="1"/>
          </p:cNvSpPr>
          <p:nvPr>
            <p:ph type="body" sz="quarter" idx="10" hasCustomPrompt="1"/>
          </p:nvPr>
        </p:nvSpPr>
        <p:spPr>
          <a:xfrm>
            <a:off x="836612" y="2590804"/>
            <a:ext cx="5184775" cy="1159789"/>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p:txBody>
      </p:sp>
      <p:sp>
        <p:nvSpPr>
          <p:cNvPr id="9" name="Marcador de texto 8">
            <a:extLst>
              <a:ext uri="{FF2B5EF4-FFF2-40B4-BE49-F238E27FC236}">
                <a16:creationId xmlns:a16="http://schemas.microsoft.com/office/drawing/2014/main" id="{0EA40172-C443-8B16-76E8-55C1BDAC3154}"/>
              </a:ext>
            </a:extLst>
          </p:cNvPr>
          <p:cNvSpPr>
            <a:spLocks noGrp="1"/>
          </p:cNvSpPr>
          <p:nvPr>
            <p:ph type="body" sz="quarter" idx="11" hasCustomPrompt="1"/>
          </p:nvPr>
        </p:nvSpPr>
        <p:spPr>
          <a:xfrm>
            <a:off x="836909" y="801743"/>
            <a:ext cx="5176434" cy="236644"/>
          </a:xfrm>
          <a:prstGeom prst="rect">
            <a:avLst/>
          </a:prstGeom>
        </p:spPr>
        <p:txBody>
          <a:bodyPr lIns="0" tIns="0" rIns="0" bIns="0"/>
          <a:lstStyle>
            <a:lvl1pPr marL="0" indent="0">
              <a:buNone/>
              <a:defRPr sz="1050">
                <a:latin typeface="SuperGroteskComp" panose="020B0504020101020102" pitchFamily="34" charset="77"/>
                <a:cs typeface="SuperGroteskComp" panose="020B05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err="1"/>
              <a:t>Entitats</a:t>
            </a:r>
            <a:r>
              <a:rPr lang="es-ES" dirty="0"/>
              <a:t> </a:t>
            </a:r>
            <a:r>
              <a:rPr lang="es-ES" dirty="0" err="1"/>
              <a:t>col·laboradores</a:t>
            </a:r>
            <a:endParaRPr lang="es-ES" dirty="0"/>
          </a:p>
        </p:txBody>
      </p:sp>
      <p:sp>
        <p:nvSpPr>
          <p:cNvPr id="2" name="Marcador de texto 8">
            <a:extLst>
              <a:ext uri="{FF2B5EF4-FFF2-40B4-BE49-F238E27FC236}">
                <a16:creationId xmlns:a16="http://schemas.microsoft.com/office/drawing/2014/main" id="{68F594F5-0A1E-859D-2257-3F80B158472B}"/>
              </a:ext>
            </a:extLst>
          </p:cNvPr>
          <p:cNvSpPr>
            <a:spLocks noGrp="1"/>
          </p:cNvSpPr>
          <p:nvPr>
            <p:ph type="body" sz="quarter" idx="12" hasCustomPrompt="1"/>
          </p:nvPr>
        </p:nvSpPr>
        <p:spPr>
          <a:xfrm>
            <a:off x="836612" y="2169252"/>
            <a:ext cx="5184775" cy="23664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a:t>
            </a:r>
          </a:p>
        </p:txBody>
      </p:sp>
      <p:sp>
        <p:nvSpPr>
          <p:cNvPr id="3" name="Marcador de texto 6">
            <a:extLst>
              <a:ext uri="{FF2B5EF4-FFF2-40B4-BE49-F238E27FC236}">
                <a16:creationId xmlns:a16="http://schemas.microsoft.com/office/drawing/2014/main" id="{A148F28E-B80D-6282-23AD-F2AAA7AED8C7}"/>
              </a:ext>
            </a:extLst>
          </p:cNvPr>
          <p:cNvSpPr>
            <a:spLocks noGrp="1"/>
          </p:cNvSpPr>
          <p:nvPr>
            <p:ph type="body" sz="quarter" idx="13" hasCustomPrompt="1"/>
          </p:nvPr>
        </p:nvSpPr>
        <p:spPr>
          <a:xfrm>
            <a:off x="836612" y="5205502"/>
            <a:ext cx="5184775" cy="1159789"/>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p:txBody>
      </p:sp>
      <p:sp>
        <p:nvSpPr>
          <p:cNvPr id="4" name="Marcador de texto 8">
            <a:extLst>
              <a:ext uri="{FF2B5EF4-FFF2-40B4-BE49-F238E27FC236}">
                <a16:creationId xmlns:a16="http://schemas.microsoft.com/office/drawing/2014/main" id="{8A68C440-32CF-6B2D-FF93-9181F041BABB}"/>
              </a:ext>
            </a:extLst>
          </p:cNvPr>
          <p:cNvSpPr>
            <a:spLocks noGrp="1"/>
          </p:cNvSpPr>
          <p:nvPr>
            <p:ph type="body" sz="quarter" idx="14" hasCustomPrompt="1"/>
          </p:nvPr>
        </p:nvSpPr>
        <p:spPr>
          <a:xfrm>
            <a:off x="836612" y="4783950"/>
            <a:ext cx="5184775" cy="23664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a:t>
            </a:r>
          </a:p>
        </p:txBody>
      </p:sp>
      <p:sp>
        <p:nvSpPr>
          <p:cNvPr id="5" name="Marcador de texto 6">
            <a:extLst>
              <a:ext uri="{FF2B5EF4-FFF2-40B4-BE49-F238E27FC236}">
                <a16:creationId xmlns:a16="http://schemas.microsoft.com/office/drawing/2014/main" id="{2956107B-FC57-F195-1D84-BC4BA7A98DD5}"/>
              </a:ext>
            </a:extLst>
          </p:cNvPr>
          <p:cNvSpPr>
            <a:spLocks noGrp="1"/>
          </p:cNvSpPr>
          <p:nvPr>
            <p:ph type="body" sz="quarter" idx="15" hasCustomPrompt="1"/>
          </p:nvPr>
        </p:nvSpPr>
        <p:spPr>
          <a:xfrm>
            <a:off x="836612" y="7968274"/>
            <a:ext cx="5184775" cy="1159789"/>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p:txBody>
      </p:sp>
      <p:sp>
        <p:nvSpPr>
          <p:cNvPr id="6" name="Marcador de texto 8">
            <a:extLst>
              <a:ext uri="{FF2B5EF4-FFF2-40B4-BE49-F238E27FC236}">
                <a16:creationId xmlns:a16="http://schemas.microsoft.com/office/drawing/2014/main" id="{0D044B2D-77DB-54CF-A292-286FE57BF665}"/>
              </a:ext>
            </a:extLst>
          </p:cNvPr>
          <p:cNvSpPr>
            <a:spLocks noGrp="1"/>
          </p:cNvSpPr>
          <p:nvPr>
            <p:ph type="body" sz="quarter" idx="16" hasCustomPrompt="1"/>
          </p:nvPr>
        </p:nvSpPr>
        <p:spPr>
          <a:xfrm>
            <a:off x="836612" y="7546722"/>
            <a:ext cx="5184775" cy="23664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a:t>
            </a:r>
          </a:p>
        </p:txBody>
      </p:sp>
    </p:spTree>
    <p:extLst>
      <p:ext uri="{BB962C8B-B14F-4D97-AF65-F5344CB8AC3E}">
        <p14:creationId xmlns:p14="http://schemas.microsoft.com/office/powerpoint/2010/main" val="2239354457"/>
      </p:ext>
    </p:extLst>
  </p:cSld>
  <p:clrMapOvr>
    <a:masterClrMapping/>
  </p:clrMapOvr>
  <p:extLst>
    <p:ext uri="{DCECCB84-F9BA-43D5-87BE-67443E8EF086}">
      <p15:sldGuideLst xmlns:p15="http://schemas.microsoft.com/office/powerpoint/2012/main">
        <p15:guide id="1" pos="527" userDrawn="1">
          <p15:clr>
            <a:srgbClr val="FBAE40"/>
          </p15:clr>
        </p15:guide>
        <p15:guide id="2"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0EA40172-C443-8B16-76E8-55C1BDAC3154}"/>
              </a:ext>
            </a:extLst>
          </p:cNvPr>
          <p:cNvSpPr>
            <a:spLocks noGrp="1"/>
          </p:cNvSpPr>
          <p:nvPr>
            <p:ph type="body" sz="quarter" idx="11" hasCustomPrompt="1"/>
          </p:nvPr>
        </p:nvSpPr>
        <p:spPr>
          <a:xfrm>
            <a:off x="852111" y="791785"/>
            <a:ext cx="5169277" cy="262099"/>
          </a:xfrm>
          <a:prstGeom prst="rect">
            <a:avLst/>
          </a:prstGeom>
        </p:spPr>
        <p:txBody>
          <a:bodyPr lIns="0" tIns="0" rIns="0" bIns="0"/>
          <a:lstStyle>
            <a:lvl1pPr marL="0" indent="0">
              <a:buNone/>
              <a:defRPr sz="1050">
                <a:latin typeface="SuperGroteskComp" panose="020B0504020101020102" pitchFamily="34" charset="77"/>
                <a:cs typeface="SuperGroteskComp" panose="020B05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err="1"/>
              <a:t>Programació</a:t>
            </a:r>
            <a:endParaRPr lang="es-ES" dirty="0"/>
          </a:p>
        </p:txBody>
      </p:sp>
      <p:sp>
        <p:nvSpPr>
          <p:cNvPr id="8" name="Marcador de texto 6">
            <a:extLst>
              <a:ext uri="{FF2B5EF4-FFF2-40B4-BE49-F238E27FC236}">
                <a16:creationId xmlns:a16="http://schemas.microsoft.com/office/drawing/2014/main" id="{EE8487F3-02D4-0050-D85D-B8080C57D036}"/>
              </a:ext>
            </a:extLst>
          </p:cNvPr>
          <p:cNvSpPr>
            <a:spLocks noGrp="1"/>
          </p:cNvSpPr>
          <p:nvPr>
            <p:ph type="body" sz="quarter" idx="10" hasCustomPrompt="1"/>
          </p:nvPr>
        </p:nvSpPr>
        <p:spPr>
          <a:xfrm>
            <a:off x="836613" y="2863973"/>
            <a:ext cx="1210848"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00 de mes </a:t>
            </a:r>
          </a:p>
        </p:txBody>
      </p:sp>
      <p:sp>
        <p:nvSpPr>
          <p:cNvPr id="10" name="Marcador de texto 6">
            <a:extLst>
              <a:ext uri="{FF2B5EF4-FFF2-40B4-BE49-F238E27FC236}">
                <a16:creationId xmlns:a16="http://schemas.microsoft.com/office/drawing/2014/main" id="{C73CA944-36D2-2A08-28E7-D3E24645D632}"/>
              </a:ext>
            </a:extLst>
          </p:cNvPr>
          <p:cNvSpPr>
            <a:spLocks noGrp="1"/>
          </p:cNvSpPr>
          <p:nvPr>
            <p:ph type="body" sz="quarter" idx="13" hasCustomPrompt="1"/>
          </p:nvPr>
        </p:nvSpPr>
        <p:spPr>
          <a:xfrm>
            <a:off x="2184068" y="2863973"/>
            <a:ext cx="3837320" cy="29099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Nom</a:t>
            </a:r>
            <a:r>
              <a:rPr lang="es-ES" dirty="0"/>
              <a:t> de </a:t>
            </a:r>
            <a:r>
              <a:rPr lang="es-ES" dirty="0" err="1"/>
              <a:t>l’esdeveniment</a:t>
            </a:r>
            <a:endParaRPr lang="es-ES" dirty="0"/>
          </a:p>
        </p:txBody>
      </p:sp>
      <p:sp>
        <p:nvSpPr>
          <p:cNvPr id="12" name="Marcador de texto 6">
            <a:extLst>
              <a:ext uri="{FF2B5EF4-FFF2-40B4-BE49-F238E27FC236}">
                <a16:creationId xmlns:a16="http://schemas.microsoft.com/office/drawing/2014/main" id="{B3922586-BAC8-7C5D-A24F-9F020B51FFDA}"/>
              </a:ext>
            </a:extLst>
          </p:cNvPr>
          <p:cNvSpPr>
            <a:spLocks noGrp="1"/>
          </p:cNvSpPr>
          <p:nvPr>
            <p:ph type="body" sz="quarter" idx="15" hasCustomPrompt="1"/>
          </p:nvPr>
        </p:nvSpPr>
        <p:spPr>
          <a:xfrm>
            <a:off x="2184068" y="3133263"/>
            <a:ext cx="3837320"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Informació</a:t>
            </a:r>
            <a:r>
              <a:rPr lang="es-ES" dirty="0"/>
              <a:t> </a:t>
            </a:r>
            <a:r>
              <a:rPr lang="es-ES" dirty="0" err="1"/>
              <a:t>addicional</a:t>
            </a:r>
            <a:endParaRPr lang="es-ES" dirty="0"/>
          </a:p>
        </p:txBody>
      </p:sp>
      <p:sp>
        <p:nvSpPr>
          <p:cNvPr id="41" name="Marcador de texto 6">
            <a:extLst>
              <a:ext uri="{FF2B5EF4-FFF2-40B4-BE49-F238E27FC236}">
                <a16:creationId xmlns:a16="http://schemas.microsoft.com/office/drawing/2014/main" id="{A307A91F-6A47-C75A-4727-5318A7E81197}"/>
              </a:ext>
            </a:extLst>
          </p:cNvPr>
          <p:cNvSpPr>
            <a:spLocks noGrp="1"/>
          </p:cNvSpPr>
          <p:nvPr>
            <p:ph type="body" sz="quarter" idx="16" hasCustomPrompt="1"/>
          </p:nvPr>
        </p:nvSpPr>
        <p:spPr>
          <a:xfrm>
            <a:off x="836613" y="3738565"/>
            <a:ext cx="1210848"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00 de mes </a:t>
            </a:r>
          </a:p>
        </p:txBody>
      </p:sp>
      <p:sp>
        <p:nvSpPr>
          <p:cNvPr id="42" name="Marcador de texto 6">
            <a:extLst>
              <a:ext uri="{FF2B5EF4-FFF2-40B4-BE49-F238E27FC236}">
                <a16:creationId xmlns:a16="http://schemas.microsoft.com/office/drawing/2014/main" id="{D2A3D2FE-2F40-47AF-9FC1-2D83223F845E}"/>
              </a:ext>
            </a:extLst>
          </p:cNvPr>
          <p:cNvSpPr>
            <a:spLocks noGrp="1"/>
          </p:cNvSpPr>
          <p:nvPr>
            <p:ph type="body" sz="quarter" idx="17" hasCustomPrompt="1"/>
          </p:nvPr>
        </p:nvSpPr>
        <p:spPr>
          <a:xfrm>
            <a:off x="2184068" y="3738565"/>
            <a:ext cx="3837320" cy="29099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Nom</a:t>
            </a:r>
            <a:r>
              <a:rPr lang="es-ES" dirty="0"/>
              <a:t> de </a:t>
            </a:r>
            <a:r>
              <a:rPr lang="es-ES" dirty="0" err="1"/>
              <a:t>l’esdeveniment</a:t>
            </a:r>
            <a:endParaRPr lang="es-ES" dirty="0"/>
          </a:p>
        </p:txBody>
      </p:sp>
      <p:sp>
        <p:nvSpPr>
          <p:cNvPr id="43" name="Marcador de texto 6">
            <a:extLst>
              <a:ext uri="{FF2B5EF4-FFF2-40B4-BE49-F238E27FC236}">
                <a16:creationId xmlns:a16="http://schemas.microsoft.com/office/drawing/2014/main" id="{E9AD6795-A81D-1B5A-1C0D-37E1ABDC9968}"/>
              </a:ext>
            </a:extLst>
          </p:cNvPr>
          <p:cNvSpPr>
            <a:spLocks noGrp="1"/>
          </p:cNvSpPr>
          <p:nvPr>
            <p:ph type="body" sz="quarter" idx="18" hasCustomPrompt="1"/>
          </p:nvPr>
        </p:nvSpPr>
        <p:spPr>
          <a:xfrm>
            <a:off x="2184068" y="4007855"/>
            <a:ext cx="3837320"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Informació</a:t>
            </a:r>
            <a:r>
              <a:rPr lang="es-ES" dirty="0"/>
              <a:t> </a:t>
            </a:r>
            <a:r>
              <a:rPr lang="es-ES" dirty="0" err="1"/>
              <a:t>addicional</a:t>
            </a:r>
            <a:endParaRPr lang="es-ES" dirty="0"/>
          </a:p>
        </p:txBody>
      </p:sp>
      <p:sp>
        <p:nvSpPr>
          <p:cNvPr id="44" name="Marcador de texto 6">
            <a:extLst>
              <a:ext uri="{FF2B5EF4-FFF2-40B4-BE49-F238E27FC236}">
                <a16:creationId xmlns:a16="http://schemas.microsoft.com/office/drawing/2014/main" id="{BACBA177-2C52-511F-77A5-87BD113BAA0C}"/>
              </a:ext>
            </a:extLst>
          </p:cNvPr>
          <p:cNvSpPr>
            <a:spLocks noGrp="1"/>
          </p:cNvSpPr>
          <p:nvPr>
            <p:ph type="body" sz="quarter" idx="19" hasCustomPrompt="1"/>
          </p:nvPr>
        </p:nvSpPr>
        <p:spPr>
          <a:xfrm>
            <a:off x="836613" y="4674669"/>
            <a:ext cx="1210848"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00 de mes </a:t>
            </a:r>
          </a:p>
        </p:txBody>
      </p:sp>
      <p:sp>
        <p:nvSpPr>
          <p:cNvPr id="45" name="Marcador de texto 6">
            <a:extLst>
              <a:ext uri="{FF2B5EF4-FFF2-40B4-BE49-F238E27FC236}">
                <a16:creationId xmlns:a16="http://schemas.microsoft.com/office/drawing/2014/main" id="{6E892A19-F49B-FAF8-4A3C-9FD5101C6D16}"/>
              </a:ext>
            </a:extLst>
          </p:cNvPr>
          <p:cNvSpPr>
            <a:spLocks noGrp="1"/>
          </p:cNvSpPr>
          <p:nvPr>
            <p:ph type="body" sz="quarter" idx="20" hasCustomPrompt="1"/>
          </p:nvPr>
        </p:nvSpPr>
        <p:spPr>
          <a:xfrm>
            <a:off x="2184068" y="4674669"/>
            <a:ext cx="3837320" cy="29099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Nom</a:t>
            </a:r>
            <a:r>
              <a:rPr lang="es-ES" dirty="0"/>
              <a:t> de </a:t>
            </a:r>
            <a:r>
              <a:rPr lang="es-ES" dirty="0" err="1"/>
              <a:t>l’esdeveniment</a:t>
            </a:r>
            <a:endParaRPr lang="es-ES" dirty="0"/>
          </a:p>
        </p:txBody>
      </p:sp>
      <p:sp>
        <p:nvSpPr>
          <p:cNvPr id="46" name="Marcador de texto 6">
            <a:extLst>
              <a:ext uri="{FF2B5EF4-FFF2-40B4-BE49-F238E27FC236}">
                <a16:creationId xmlns:a16="http://schemas.microsoft.com/office/drawing/2014/main" id="{E3F5785C-F278-817F-7A75-BD52D007D99B}"/>
              </a:ext>
            </a:extLst>
          </p:cNvPr>
          <p:cNvSpPr>
            <a:spLocks noGrp="1"/>
          </p:cNvSpPr>
          <p:nvPr>
            <p:ph type="body" sz="quarter" idx="21" hasCustomPrompt="1"/>
          </p:nvPr>
        </p:nvSpPr>
        <p:spPr>
          <a:xfrm>
            <a:off x="2184068" y="4943959"/>
            <a:ext cx="3837320"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Informació</a:t>
            </a:r>
            <a:r>
              <a:rPr lang="es-ES" dirty="0"/>
              <a:t> </a:t>
            </a:r>
            <a:r>
              <a:rPr lang="es-ES" dirty="0" err="1"/>
              <a:t>addicional</a:t>
            </a:r>
            <a:endParaRPr lang="es-ES" dirty="0"/>
          </a:p>
        </p:txBody>
      </p:sp>
      <p:sp>
        <p:nvSpPr>
          <p:cNvPr id="47" name="Marcador de texto 6">
            <a:extLst>
              <a:ext uri="{FF2B5EF4-FFF2-40B4-BE49-F238E27FC236}">
                <a16:creationId xmlns:a16="http://schemas.microsoft.com/office/drawing/2014/main" id="{FFEB6A44-4DA9-5A74-0843-0E199BCC0F55}"/>
              </a:ext>
            </a:extLst>
          </p:cNvPr>
          <p:cNvSpPr>
            <a:spLocks noGrp="1"/>
          </p:cNvSpPr>
          <p:nvPr>
            <p:ph type="body" sz="quarter" idx="22" hasCustomPrompt="1"/>
          </p:nvPr>
        </p:nvSpPr>
        <p:spPr>
          <a:xfrm>
            <a:off x="836613" y="5549261"/>
            <a:ext cx="1210848"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00 de mes </a:t>
            </a:r>
          </a:p>
        </p:txBody>
      </p:sp>
      <p:sp>
        <p:nvSpPr>
          <p:cNvPr id="48" name="Marcador de texto 6">
            <a:extLst>
              <a:ext uri="{FF2B5EF4-FFF2-40B4-BE49-F238E27FC236}">
                <a16:creationId xmlns:a16="http://schemas.microsoft.com/office/drawing/2014/main" id="{51AB115C-BAC9-BE3A-629F-3E64998D3361}"/>
              </a:ext>
            </a:extLst>
          </p:cNvPr>
          <p:cNvSpPr>
            <a:spLocks noGrp="1"/>
          </p:cNvSpPr>
          <p:nvPr>
            <p:ph type="body" sz="quarter" idx="23" hasCustomPrompt="1"/>
          </p:nvPr>
        </p:nvSpPr>
        <p:spPr>
          <a:xfrm>
            <a:off x="2184068" y="5549261"/>
            <a:ext cx="3837320" cy="29099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Nom</a:t>
            </a:r>
            <a:r>
              <a:rPr lang="es-ES" dirty="0"/>
              <a:t> de </a:t>
            </a:r>
            <a:r>
              <a:rPr lang="es-ES" dirty="0" err="1"/>
              <a:t>l’esdeveniment</a:t>
            </a:r>
            <a:endParaRPr lang="es-ES" dirty="0"/>
          </a:p>
        </p:txBody>
      </p:sp>
      <p:sp>
        <p:nvSpPr>
          <p:cNvPr id="49" name="Marcador de texto 6">
            <a:extLst>
              <a:ext uri="{FF2B5EF4-FFF2-40B4-BE49-F238E27FC236}">
                <a16:creationId xmlns:a16="http://schemas.microsoft.com/office/drawing/2014/main" id="{9D9C2943-9917-3FE9-9C73-0CC6CAC031BD}"/>
              </a:ext>
            </a:extLst>
          </p:cNvPr>
          <p:cNvSpPr>
            <a:spLocks noGrp="1"/>
          </p:cNvSpPr>
          <p:nvPr>
            <p:ph type="body" sz="quarter" idx="24" hasCustomPrompt="1"/>
          </p:nvPr>
        </p:nvSpPr>
        <p:spPr>
          <a:xfrm>
            <a:off x="2184068" y="5818551"/>
            <a:ext cx="3837320"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Informació</a:t>
            </a:r>
            <a:r>
              <a:rPr lang="es-ES" dirty="0"/>
              <a:t> </a:t>
            </a:r>
            <a:r>
              <a:rPr lang="es-ES" dirty="0" err="1"/>
              <a:t>addicional</a:t>
            </a:r>
            <a:endParaRPr lang="es-ES" dirty="0"/>
          </a:p>
        </p:txBody>
      </p:sp>
      <p:sp>
        <p:nvSpPr>
          <p:cNvPr id="50" name="Marcador de texto 6">
            <a:extLst>
              <a:ext uri="{FF2B5EF4-FFF2-40B4-BE49-F238E27FC236}">
                <a16:creationId xmlns:a16="http://schemas.microsoft.com/office/drawing/2014/main" id="{8A754ED1-6B8D-FA26-5FC2-F3BCCC70FE05}"/>
              </a:ext>
            </a:extLst>
          </p:cNvPr>
          <p:cNvSpPr>
            <a:spLocks noGrp="1"/>
          </p:cNvSpPr>
          <p:nvPr>
            <p:ph type="body" sz="quarter" idx="25" hasCustomPrompt="1"/>
          </p:nvPr>
        </p:nvSpPr>
        <p:spPr>
          <a:xfrm>
            <a:off x="836613" y="6483115"/>
            <a:ext cx="1210848"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00 de mes </a:t>
            </a:r>
          </a:p>
        </p:txBody>
      </p:sp>
      <p:sp>
        <p:nvSpPr>
          <p:cNvPr id="51" name="Marcador de texto 6">
            <a:extLst>
              <a:ext uri="{FF2B5EF4-FFF2-40B4-BE49-F238E27FC236}">
                <a16:creationId xmlns:a16="http://schemas.microsoft.com/office/drawing/2014/main" id="{31FDFDBD-1EAF-DB2F-186A-4185348E35A3}"/>
              </a:ext>
            </a:extLst>
          </p:cNvPr>
          <p:cNvSpPr>
            <a:spLocks noGrp="1"/>
          </p:cNvSpPr>
          <p:nvPr>
            <p:ph type="body" sz="quarter" idx="26" hasCustomPrompt="1"/>
          </p:nvPr>
        </p:nvSpPr>
        <p:spPr>
          <a:xfrm>
            <a:off x="2184068" y="6483115"/>
            <a:ext cx="3837320" cy="29099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Nom</a:t>
            </a:r>
            <a:r>
              <a:rPr lang="es-ES" dirty="0"/>
              <a:t> de </a:t>
            </a:r>
            <a:r>
              <a:rPr lang="es-ES" dirty="0" err="1"/>
              <a:t>l’esdeveniment</a:t>
            </a:r>
            <a:endParaRPr lang="es-ES" dirty="0"/>
          </a:p>
        </p:txBody>
      </p:sp>
      <p:sp>
        <p:nvSpPr>
          <p:cNvPr id="52" name="Marcador de texto 6">
            <a:extLst>
              <a:ext uri="{FF2B5EF4-FFF2-40B4-BE49-F238E27FC236}">
                <a16:creationId xmlns:a16="http://schemas.microsoft.com/office/drawing/2014/main" id="{E676509C-AEC2-63C4-767B-7EB09623D5E9}"/>
              </a:ext>
            </a:extLst>
          </p:cNvPr>
          <p:cNvSpPr>
            <a:spLocks noGrp="1"/>
          </p:cNvSpPr>
          <p:nvPr>
            <p:ph type="body" sz="quarter" idx="27" hasCustomPrompt="1"/>
          </p:nvPr>
        </p:nvSpPr>
        <p:spPr>
          <a:xfrm>
            <a:off x="2184068" y="6752405"/>
            <a:ext cx="3837320"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Informació</a:t>
            </a:r>
            <a:r>
              <a:rPr lang="es-ES" dirty="0"/>
              <a:t> </a:t>
            </a:r>
            <a:r>
              <a:rPr lang="es-ES" dirty="0" err="1"/>
              <a:t>addicional</a:t>
            </a:r>
            <a:endParaRPr lang="es-ES" dirty="0"/>
          </a:p>
        </p:txBody>
      </p:sp>
      <p:sp>
        <p:nvSpPr>
          <p:cNvPr id="53" name="Marcador de texto 6">
            <a:extLst>
              <a:ext uri="{FF2B5EF4-FFF2-40B4-BE49-F238E27FC236}">
                <a16:creationId xmlns:a16="http://schemas.microsoft.com/office/drawing/2014/main" id="{9F3C24EB-AF2A-5C2D-54D7-F5A4816CD29D}"/>
              </a:ext>
            </a:extLst>
          </p:cNvPr>
          <p:cNvSpPr>
            <a:spLocks noGrp="1"/>
          </p:cNvSpPr>
          <p:nvPr>
            <p:ph type="body" sz="quarter" idx="28" hasCustomPrompt="1"/>
          </p:nvPr>
        </p:nvSpPr>
        <p:spPr>
          <a:xfrm>
            <a:off x="836613" y="7357707"/>
            <a:ext cx="1210848"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00 de mes </a:t>
            </a:r>
          </a:p>
        </p:txBody>
      </p:sp>
      <p:sp>
        <p:nvSpPr>
          <p:cNvPr id="54" name="Marcador de texto 6">
            <a:extLst>
              <a:ext uri="{FF2B5EF4-FFF2-40B4-BE49-F238E27FC236}">
                <a16:creationId xmlns:a16="http://schemas.microsoft.com/office/drawing/2014/main" id="{8BD17F57-C2C6-4E37-5C7E-6A563802D8DA}"/>
              </a:ext>
            </a:extLst>
          </p:cNvPr>
          <p:cNvSpPr>
            <a:spLocks noGrp="1"/>
          </p:cNvSpPr>
          <p:nvPr>
            <p:ph type="body" sz="quarter" idx="29" hasCustomPrompt="1"/>
          </p:nvPr>
        </p:nvSpPr>
        <p:spPr>
          <a:xfrm>
            <a:off x="2184068" y="7357707"/>
            <a:ext cx="3837320" cy="29099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Nom</a:t>
            </a:r>
            <a:r>
              <a:rPr lang="es-ES" dirty="0"/>
              <a:t> de </a:t>
            </a:r>
            <a:r>
              <a:rPr lang="es-ES" dirty="0" err="1"/>
              <a:t>l’esdeveniment</a:t>
            </a:r>
            <a:endParaRPr lang="es-ES" dirty="0"/>
          </a:p>
        </p:txBody>
      </p:sp>
      <p:sp>
        <p:nvSpPr>
          <p:cNvPr id="55" name="Marcador de texto 6">
            <a:extLst>
              <a:ext uri="{FF2B5EF4-FFF2-40B4-BE49-F238E27FC236}">
                <a16:creationId xmlns:a16="http://schemas.microsoft.com/office/drawing/2014/main" id="{B74EA6B3-FE37-2D96-F8C4-0E6BEDCCE17D}"/>
              </a:ext>
            </a:extLst>
          </p:cNvPr>
          <p:cNvSpPr>
            <a:spLocks noGrp="1"/>
          </p:cNvSpPr>
          <p:nvPr>
            <p:ph type="body" sz="quarter" idx="30" hasCustomPrompt="1"/>
          </p:nvPr>
        </p:nvSpPr>
        <p:spPr>
          <a:xfrm>
            <a:off x="2184068" y="7626997"/>
            <a:ext cx="3837320"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Informació</a:t>
            </a:r>
            <a:r>
              <a:rPr lang="es-ES" dirty="0"/>
              <a:t> </a:t>
            </a:r>
            <a:r>
              <a:rPr lang="es-ES" dirty="0" err="1"/>
              <a:t>addicional</a:t>
            </a:r>
            <a:endParaRPr lang="es-ES" dirty="0"/>
          </a:p>
        </p:txBody>
      </p:sp>
      <p:sp>
        <p:nvSpPr>
          <p:cNvPr id="56" name="Marcador de texto 6">
            <a:extLst>
              <a:ext uri="{FF2B5EF4-FFF2-40B4-BE49-F238E27FC236}">
                <a16:creationId xmlns:a16="http://schemas.microsoft.com/office/drawing/2014/main" id="{0F34759C-3829-6975-E9FD-38748BABA270}"/>
              </a:ext>
            </a:extLst>
          </p:cNvPr>
          <p:cNvSpPr>
            <a:spLocks noGrp="1"/>
          </p:cNvSpPr>
          <p:nvPr>
            <p:ph type="body" sz="quarter" idx="31" hasCustomPrompt="1"/>
          </p:nvPr>
        </p:nvSpPr>
        <p:spPr>
          <a:xfrm>
            <a:off x="836613" y="8203061"/>
            <a:ext cx="1210848"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00 de mes </a:t>
            </a:r>
          </a:p>
        </p:txBody>
      </p:sp>
      <p:sp>
        <p:nvSpPr>
          <p:cNvPr id="57" name="Marcador de texto 6">
            <a:extLst>
              <a:ext uri="{FF2B5EF4-FFF2-40B4-BE49-F238E27FC236}">
                <a16:creationId xmlns:a16="http://schemas.microsoft.com/office/drawing/2014/main" id="{D930A032-A352-7169-717E-8D2D0825438B}"/>
              </a:ext>
            </a:extLst>
          </p:cNvPr>
          <p:cNvSpPr>
            <a:spLocks noGrp="1"/>
          </p:cNvSpPr>
          <p:nvPr>
            <p:ph type="body" sz="quarter" idx="32" hasCustomPrompt="1"/>
          </p:nvPr>
        </p:nvSpPr>
        <p:spPr>
          <a:xfrm>
            <a:off x="2184068" y="8203061"/>
            <a:ext cx="3837320" cy="29099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Nom</a:t>
            </a:r>
            <a:r>
              <a:rPr lang="es-ES" dirty="0"/>
              <a:t> de </a:t>
            </a:r>
            <a:r>
              <a:rPr lang="es-ES" dirty="0" err="1"/>
              <a:t>l’esdeveniment</a:t>
            </a:r>
            <a:endParaRPr lang="es-ES" dirty="0"/>
          </a:p>
        </p:txBody>
      </p:sp>
      <p:sp>
        <p:nvSpPr>
          <p:cNvPr id="58" name="Marcador de texto 6">
            <a:extLst>
              <a:ext uri="{FF2B5EF4-FFF2-40B4-BE49-F238E27FC236}">
                <a16:creationId xmlns:a16="http://schemas.microsoft.com/office/drawing/2014/main" id="{87AEE215-AB8E-BDF6-A0BC-8E7E09E69E54}"/>
              </a:ext>
            </a:extLst>
          </p:cNvPr>
          <p:cNvSpPr>
            <a:spLocks noGrp="1"/>
          </p:cNvSpPr>
          <p:nvPr>
            <p:ph type="body" sz="quarter" idx="33" hasCustomPrompt="1"/>
          </p:nvPr>
        </p:nvSpPr>
        <p:spPr>
          <a:xfrm>
            <a:off x="2184068" y="8472351"/>
            <a:ext cx="3837320" cy="290994"/>
          </a:xfrm>
          <a:prstGeom prst="rect">
            <a:avLst/>
          </a:prstGeom>
        </p:spPr>
        <p:txBody>
          <a:bodyPr lIns="0" tIns="0" rIns="0" bIns="0"/>
          <a:lstStyle>
            <a:lvl1pPr marL="0" indent="0">
              <a:buNone/>
              <a:defRPr sz="14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Informació</a:t>
            </a:r>
            <a:r>
              <a:rPr lang="es-ES" dirty="0"/>
              <a:t> </a:t>
            </a:r>
            <a:r>
              <a:rPr lang="es-ES" dirty="0" err="1"/>
              <a:t>addicional</a:t>
            </a:r>
            <a:endParaRPr lang="es-ES" dirty="0"/>
          </a:p>
        </p:txBody>
      </p:sp>
    </p:spTree>
    <p:extLst>
      <p:ext uri="{BB962C8B-B14F-4D97-AF65-F5344CB8AC3E}">
        <p14:creationId xmlns:p14="http://schemas.microsoft.com/office/powerpoint/2010/main" val="922025847"/>
      </p:ext>
    </p:extLst>
  </p:cSld>
  <p:clrMapOvr>
    <a:masterClrMapping/>
  </p:clrMapOvr>
  <p:extLst>
    <p:ext uri="{DCECCB84-F9BA-43D5-87BE-67443E8EF086}">
      <p15:sldGuideLst xmlns:p15="http://schemas.microsoft.com/office/powerpoint/2012/main">
        <p15:guide id="1" pos="527" userDrawn="1">
          <p15:clr>
            <a:srgbClr val="FBAE40"/>
          </p15:clr>
        </p15:guide>
        <p15:guide id="2" orient="horz" pos="489" userDrawn="1">
          <p15:clr>
            <a:srgbClr val="FBAE40"/>
          </p15:clr>
        </p15:guide>
        <p15:guide id="3" pos="3793" userDrawn="1">
          <p15:clr>
            <a:srgbClr val="FBAE40"/>
          </p15:clr>
        </p15:guide>
        <p15:guide id="4" orient="horz" pos="57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0EA40172-C443-8B16-76E8-55C1BDAC3154}"/>
              </a:ext>
            </a:extLst>
          </p:cNvPr>
          <p:cNvSpPr>
            <a:spLocks noGrp="1"/>
          </p:cNvSpPr>
          <p:nvPr>
            <p:ph type="body" sz="quarter" idx="11" hasCustomPrompt="1"/>
          </p:nvPr>
        </p:nvSpPr>
        <p:spPr>
          <a:xfrm>
            <a:off x="852111" y="791785"/>
            <a:ext cx="5169277" cy="262099"/>
          </a:xfrm>
          <a:prstGeom prst="rect">
            <a:avLst/>
          </a:prstGeom>
        </p:spPr>
        <p:txBody>
          <a:bodyPr lIns="0" tIns="0" rIns="0" bIns="0"/>
          <a:lstStyle>
            <a:lvl1pPr marL="0" indent="0">
              <a:buNone/>
              <a:defRPr sz="1050">
                <a:latin typeface="SuperGroteskComp" panose="020B0504020101020102" pitchFamily="34" charset="77"/>
                <a:cs typeface="SuperGroteskComp" panose="020B05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err="1"/>
              <a:t>Grups</a:t>
            </a:r>
            <a:endParaRPr lang="es-ES" dirty="0"/>
          </a:p>
        </p:txBody>
      </p:sp>
      <p:sp>
        <p:nvSpPr>
          <p:cNvPr id="3" name="Marcador de posición de imagen 2">
            <a:extLst>
              <a:ext uri="{FF2B5EF4-FFF2-40B4-BE49-F238E27FC236}">
                <a16:creationId xmlns:a16="http://schemas.microsoft.com/office/drawing/2014/main" id="{CE258A4F-D764-1DB1-CE88-8ABD49FE5550}"/>
              </a:ext>
            </a:extLst>
          </p:cNvPr>
          <p:cNvSpPr>
            <a:spLocks noGrp="1"/>
          </p:cNvSpPr>
          <p:nvPr>
            <p:ph type="pic" sz="quarter" idx="12" hasCustomPrompt="1"/>
          </p:nvPr>
        </p:nvSpPr>
        <p:spPr>
          <a:xfrm>
            <a:off x="851602" y="1378835"/>
            <a:ext cx="2266351" cy="1679158"/>
          </a:xfrm>
          <a:prstGeom prst="rect">
            <a:avLst/>
          </a:prstGeom>
          <a:solidFill>
            <a:schemeClr val="accent6">
              <a:lumMod val="95000"/>
            </a:schemeClr>
          </a:solidFill>
        </p:spPr>
        <p:txBody>
          <a:bodyPr anchor="ctr" anchorCtr="0"/>
          <a:lstStyle>
            <a:lvl1pPr marL="0" indent="0" algn="ctr">
              <a:buNone/>
              <a:defRPr sz="1200">
                <a:latin typeface="SuperGroteskComp" panose="020B0504020101020102" pitchFamily="34" charset="77"/>
                <a:cs typeface="SuperGroteskComp" panose="020B0504020101020102" pitchFamily="34"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Col·loca</a:t>
            </a:r>
            <a:r>
              <a:rPr lang="es-ES" dirty="0"/>
              <a:t> aquí la </a:t>
            </a:r>
            <a:r>
              <a:rPr lang="es-ES" dirty="0" err="1"/>
              <a:t>teva</a:t>
            </a:r>
            <a:r>
              <a:rPr lang="es-ES" dirty="0"/>
              <a:t> </a:t>
            </a:r>
            <a:r>
              <a:rPr lang="es-ES" dirty="0" err="1"/>
              <a:t>imatge</a:t>
            </a:r>
            <a:endParaRPr lang="es-ES" dirty="0"/>
          </a:p>
        </p:txBody>
      </p:sp>
      <p:sp>
        <p:nvSpPr>
          <p:cNvPr id="4" name="Marcador de texto 6">
            <a:extLst>
              <a:ext uri="{FF2B5EF4-FFF2-40B4-BE49-F238E27FC236}">
                <a16:creationId xmlns:a16="http://schemas.microsoft.com/office/drawing/2014/main" id="{4177B797-5548-D6B3-1976-322F8FA24DAB}"/>
              </a:ext>
            </a:extLst>
          </p:cNvPr>
          <p:cNvSpPr>
            <a:spLocks noGrp="1"/>
          </p:cNvSpPr>
          <p:nvPr>
            <p:ph type="body" sz="quarter" idx="13" hasCustomPrompt="1"/>
          </p:nvPr>
        </p:nvSpPr>
        <p:spPr>
          <a:xfrm>
            <a:off x="851603" y="3238725"/>
            <a:ext cx="2176410" cy="508815"/>
          </a:xfrm>
          <a:prstGeom prst="rect">
            <a:avLst/>
          </a:prstGeom>
        </p:spPr>
        <p:txBody>
          <a:bodyPr lIns="0" tIns="0" rIns="0" bIns="0"/>
          <a:lstStyle>
            <a:lvl1pPr marL="0" indent="0">
              <a:buNone/>
              <a:defRPr sz="16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Nom</a:t>
            </a:r>
            <a:r>
              <a:rPr lang="es-ES" dirty="0"/>
              <a:t> de </a:t>
            </a:r>
            <a:r>
              <a:rPr lang="es-ES" dirty="0" err="1"/>
              <a:t>l’esdeveniment</a:t>
            </a:r>
            <a:endParaRPr lang="es-ES" dirty="0"/>
          </a:p>
        </p:txBody>
      </p:sp>
      <p:sp>
        <p:nvSpPr>
          <p:cNvPr id="5" name="Marcador de texto 6">
            <a:extLst>
              <a:ext uri="{FF2B5EF4-FFF2-40B4-BE49-F238E27FC236}">
                <a16:creationId xmlns:a16="http://schemas.microsoft.com/office/drawing/2014/main" id="{2BA8C933-C175-7F23-4330-76B7A7B32F6B}"/>
              </a:ext>
            </a:extLst>
          </p:cNvPr>
          <p:cNvSpPr>
            <a:spLocks noGrp="1"/>
          </p:cNvSpPr>
          <p:nvPr>
            <p:ph type="body" sz="quarter" idx="15" hasCustomPrompt="1"/>
          </p:nvPr>
        </p:nvSpPr>
        <p:spPr>
          <a:xfrm>
            <a:off x="851603" y="3912752"/>
            <a:ext cx="2176410" cy="1078974"/>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00 de mes - </a:t>
            </a:r>
            <a:r>
              <a:rPr lang="es-ES" dirty="0" err="1"/>
              <a:t>Lloc</a:t>
            </a:r>
            <a:endParaRPr lang="es-ES" dirty="0"/>
          </a:p>
        </p:txBody>
      </p:sp>
      <p:sp>
        <p:nvSpPr>
          <p:cNvPr id="6" name="Marcador de texto 6">
            <a:extLst>
              <a:ext uri="{FF2B5EF4-FFF2-40B4-BE49-F238E27FC236}">
                <a16:creationId xmlns:a16="http://schemas.microsoft.com/office/drawing/2014/main" id="{0434E94F-C3C6-B947-BAB4-E84B890BFA2F}"/>
              </a:ext>
            </a:extLst>
          </p:cNvPr>
          <p:cNvSpPr>
            <a:spLocks noGrp="1"/>
          </p:cNvSpPr>
          <p:nvPr>
            <p:ph type="body" sz="quarter" idx="10" hasCustomPrompt="1"/>
          </p:nvPr>
        </p:nvSpPr>
        <p:spPr>
          <a:xfrm>
            <a:off x="3297836" y="1370246"/>
            <a:ext cx="2723552" cy="7722954"/>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 Lorem </a:t>
            </a:r>
            <a:r>
              <a:rPr lang="es-ES" dirty="0" err="1"/>
              <a:t>ipsum</a:t>
            </a: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Tree>
    <p:extLst>
      <p:ext uri="{BB962C8B-B14F-4D97-AF65-F5344CB8AC3E}">
        <p14:creationId xmlns:p14="http://schemas.microsoft.com/office/powerpoint/2010/main" val="3556839791"/>
      </p:ext>
    </p:extLst>
  </p:cSld>
  <p:clrMapOvr>
    <a:masterClrMapping/>
  </p:clrMapOvr>
  <p:extLst>
    <p:ext uri="{DCECCB84-F9BA-43D5-87BE-67443E8EF086}">
      <p15:sldGuideLst xmlns:p15="http://schemas.microsoft.com/office/powerpoint/2012/main">
        <p15:guide id="1" pos="527" userDrawn="1">
          <p15:clr>
            <a:srgbClr val="FBAE40"/>
          </p15:clr>
        </p15:guide>
        <p15:guide id="2" orient="horz" pos="489" userDrawn="1">
          <p15:clr>
            <a:srgbClr val="FBAE40"/>
          </p15:clr>
        </p15:guide>
        <p15:guide id="3" pos="3793" userDrawn="1">
          <p15:clr>
            <a:srgbClr val="FBAE40"/>
          </p15:clr>
        </p15:guide>
        <p15:guide id="4" orient="horz" pos="572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0EA40172-C443-8B16-76E8-55C1BDAC3154}"/>
              </a:ext>
            </a:extLst>
          </p:cNvPr>
          <p:cNvSpPr>
            <a:spLocks noGrp="1"/>
          </p:cNvSpPr>
          <p:nvPr>
            <p:ph type="body" sz="quarter" idx="11" hasCustomPrompt="1"/>
          </p:nvPr>
        </p:nvSpPr>
        <p:spPr>
          <a:xfrm>
            <a:off x="852111" y="791785"/>
            <a:ext cx="5169277" cy="262099"/>
          </a:xfrm>
          <a:prstGeom prst="rect">
            <a:avLst/>
          </a:prstGeom>
        </p:spPr>
        <p:txBody>
          <a:bodyPr lIns="0" tIns="0" rIns="0" bIns="0"/>
          <a:lstStyle>
            <a:lvl1pPr marL="0" indent="0">
              <a:buNone/>
              <a:defRPr sz="1050">
                <a:latin typeface="SuperGroteskComp" panose="020B0504020101020102" pitchFamily="34" charset="77"/>
                <a:cs typeface="SuperGroteskComp" panose="020B05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err="1"/>
              <a:t>Grups</a:t>
            </a:r>
            <a:endParaRPr lang="es-ES" dirty="0"/>
          </a:p>
        </p:txBody>
      </p:sp>
      <p:sp>
        <p:nvSpPr>
          <p:cNvPr id="11" name="Marcador de posición de imagen 2">
            <a:extLst>
              <a:ext uri="{FF2B5EF4-FFF2-40B4-BE49-F238E27FC236}">
                <a16:creationId xmlns:a16="http://schemas.microsoft.com/office/drawing/2014/main" id="{B97466B1-3583-202D-9FD6-B9F5A34BFAC8}"/>
              </a:ext>
            </a:extLst>
          </p:cNvPr>
          <p:cNvSpPr>
            <a:spLocks noGrp="1"/>
          </p:cNvSpPr>
          <p:nvPr>
            <p:ph type="pic" sz="quarter" idx="12" hasCustomPrompt="1"/>
          </p:nvPr>
        </p:nvSpPr>
        <p:spPr>
          <a:xfrm>
            <a:off x="851602" y="1378835"/>
            <a:ext cx="2266351" cy="1679158"/>
          </a:xfrm>
          <a:prstGeom prst="rect">
            <a:avLst/>
          </a:prstGeom>
          <a:solidFill>
            <a:schemeClr val="accent6">
              <a:lumMod val="95000"/>
            </a:schemeClr>
          </a:solidFill>
        </p:spPr>
        <p:txBody>
          <a:bodyPr anchor="ctr" anchorCtr="0"/>
          <a:lstStyle>
            <a:lvl1pPr marL="0" indent="0" algn="ctr">
              <a:buNone/>
              <a:defRPr sz="1200">
                <a:latin typeface="SuperGroteskComp" panose="020B0504020101020102" pitchFamily="34" charset="77"/>
                <a:cs typeface="SuperGroteskComp" panose="020B0504020101020102" pitchFamily="34"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Col·loca</a:t>
            </a:r>
            <a:r>
              <a:rPr lang="es-ES" dirty="0"/>
              <a:t> aquí la </a:t>
            </a:r>
            <a:r>
              <a:rPr lang="es-ES" dirty="0" err="1"/>
              <a:t>teva</a:t>
            </a:r>
            <a:r>
              <a:rPr lang="es-ES" dirty="0"/>
              <a:t> </a:t>
            </a:r>
            <a:r>
              <a:rPr lang="es-ES" dirty="0" err="1"/>
              <a:t>imatge</a:t>
            </a:r>
            <a:endParaRPr lang="es-ES" dirty="0"/>
          </a:p>
        </p:txBody>
      </p:sp>
      <p:sp>
        <p:nvSpPr>
          <p:cNvPr id="12" name="Marcador de texto 6">
            <a:extLst>
              <a:ext uri="{FF2B5EF4-FFF2-40B4-BE49-F238E27FC236}">
                <a16:creationId xmlns:a16="http://schemas.microsoft.com/office/drawing/2014/main" id="{EB1FE8FC-B2C9-D891-BA12-7B7DAF5F7165}"/>
              </a:ext>
            </a:extLst>
          </p:cNvPr>
          <p:cNvSpPr>
            <a:spLocks noGrp="1"/>
          </p:cNvSpPr>
          <p:nvPr>
            <p:ph type="body" sz="quarter" idx="10" hasCustomPrompt="1"/>
          </p:nvPr>
        </p:nvSpPr>
        <p:spPr>
          <a:xfrm>
            <a:off x="3297836" y="1370246"/>
            <a:ext cx="2723552" cy="2047511"/>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p:txBody>
      </p:sp>
      <p:sp>
        <p:nvSpPr>
          <p:cNvPr id="13" name="Marcador de texto 6">
            <a:extLst>
              <a:ext uri="{FF2B5EF4-FFF2-40B4-BE49-F238E27FC236}">
                <a16:creationId xmlns:a16="http://schemas.microsoft.com/office/drawing/2014/main" id="{F357E82F-2D2B-6C02-F942-35B0E22DBFE6}"/>
              </a:ext>
            </a:extLst>
          </p:cNvPr>
          <p:cNvSpPr>
            <a:spLocks noGrp="1"/>
          </p:cNvSpPr>
          <p:nvPr>
            <p:ph type="body" sz="quarter" idx="13" hasCustomPrompt="1"/>
          </p:nvPr>
        </p:nvSpPr>
        <p:spPr>
          <a:xfrm>
            <a:off x="851603" y="3238725"/>
            <a:ext cx="2176410" cy="508815"/>
          </a:xfrm>
          <a:prstGeom prst="rect">
            <a:avLst/>
          </a:prstGeom>
        </p:spPr>
        <p:txBody>
          <a:bodyPr lIns="0" tIns="0" rIns="0" bIns="0"/>
          <a:lstStyle>
            <a:lvl1pPr marL="0" indent="0">
              <a:buNone/>
              <a:defRPr sz="16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Nom</a:t>
            </a:r>
            <a:r>
              <a:rPr lang="es-ES" dirty="0"/>
              <a:t> de </a:t>
            </a:r>
            <a:r>
              <a:rPr lang="es-ES" dirty="0" err="1"/>
              <a:t>l’esdeveniment</a:t>
            </a:r>
            <a:endParaRPr lang="es-ES" dirty="0"/>
          </a:p>
        </p:txBody>
      </p:sp>
      <p:sp>
        <p:nvSpPr>
          <p:cNvPr id="15" name="Marcador de posición de imagen 2">
            <a:extLst>
              <a:ext uri="{FF2B5EF4-FFF2-40B4-BE49-F238E27FC236}">
                <a16:creationId xmlns:a16="http://schemas.microsoft.com/office/drawing/2014/main" id="{423FACC8-469A-6B48-985D-555B09714123}"/>
              </a:ext>
            </a:extLst>
          </p:cNvPr>
          <p:cNvSpPr>
            <a:spLocks noGrp="1"/>
          </p:cNvSpPr>
          <p:nvPr>
            <p:ph type="pic" sz="quarter" idx="16" hasCustomPrompt="1"/>
          </p:nvPr>
        </p:nvSpPr>
        <p:spPr>
          <a:xfrm>
            <a:off x="851602" y="5108827"/>
            <a:ext cx="2266351" cy="1679158"/>
          </a:xfrm>
          <a:prstGeom prst="rect">
            <a:avLst/>
          </a:prstGeom>
          <a:solidFill>
            <a:schemeClr val="accent6">
              <a:lumMod val="95000"/>
            </a:schemeClr>
          </a:solidFill>
        </p:spPr>
        <p:txBody>
          <a:bodyPr anchor="ctr" anchorCtr="0"/>
          <a:lstStyle>
            <a:lvl1pPr marL="0" indent="0" algn="ctr">
              <a:buNone/>
              <a:defRPr sz="1200">
                <a:latin typeface="SuperGroteskComp" panose="020B0504020101020102" pitchFamily="34" charset="77"/>
                <a:cs typeface="SuperGroteskComp" panose="020B0504020101020102" pitchFamily="34"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Col·loca</a:t>
            </a:r>
            <a:r>
              <a:rPr lang="es-ES" dirty="0"/>
              <a:t> aquí la </a:t>
            </a:r>
            <a:r>
              <a:rPr lang="es-ES" dirty="0" err="1"/>
              <a:t>teva</a:t>
            </a:r>
            <a:r>
              <a:rPr lang="es-ES" dirty="0"/>
              <a:t> </a:t>
            </a:r>
            <a:r>
              <a:rPr lang="es-ES" dirty="0" err="1"/>
              <a:t>imatge</a:t>
            </a:r>
            <a:endParaRPr lang="es-ES" dirty="0"/>
          </a:p>
        </p:txBody>
      </p:sp>
      <p:sp>
        <p:nvSpPr>
          <p:cNvPr id="16" name="Marcador de texto 6">
            <a:extLst>
              <a:ext uri="{FF2B5EF4-FFF2-40B4-BE49-F238E27FC236}">
                <a16:creationId xmlns:a16="http://schemas.microsoft.com/office/drawing/2014/main" id="{0A4308C1-FD47-6BE5-97B2-4C2B1D45E40B}"/>
              </a:ext>
            </a:extLst>
          </p:cNvPr>
          <p:cNvSpPr>
            <a:spLocks noGrp="1"/>
          </p:cNvSpPr>
          <p:nvPr>
            <p:ph type="body" sz="quarter" idx="17" hasCustomPrompt="1"/>
          </p:nvPr>
        </p:nvSpPr>
        <p:spPr>
          <a:xfrm>
            <a:off x="3297836" y="5100238"/>
            <a:ext cx="2723552" cy="2047511"/>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p:txBody>
      </p:sp>
      <p:sp>
        <p:nvSpPr>
          <p:cNvPr id="17" name="Marcador de texto 6">
            <a:extLst>
              <a:ext uri="{FF2B5EF4-FFF2-40B4-BE49-F238E27FC236}">
                <a16:creationId xmlns:a16="http://schemas.microsoft.com/office/drawing/2014/main" id="{8BA77C47-3CB2-0003-429C-992EBF484975}"/>
              </a:ext>
            </a:extLst>
          </p:cNvPr>
          <p:cNvSpPr>
            <a:spLocks noGrp="1"/>
          </p:cNvSpPr>
          <p:nvPr>
            <p:ph type="body" sz="quarter" idx="18" hasCustomPrompt="1"/>
          </p:nvPr>
        </p:nvSpPr>
        <p:spPr>
          <a:xfrm>
            <a:off x="851603" y="6968717"/>
            <a:ext cx="2176410" cy="508815"/>
          </a:xfrm>
          <a:prstGeom prst="rect">
            <a:avLst/>
          </a:prstGeom>
        </p:spPr>
        <p:txBody>
          <a:bodyPr lIns="0" tIns="0" rIns="0" bIns="0"/>
          <a:lstStyle>
            <a:lvl1pPr marL="0" indent="0">
              <a:buNone/>
              <a:defRPr sz="16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err="1"/>
              <a:t>Nom</a:t>
            </a:r>
            <a:r>
              <a:rPr lang="es-ES" dirty="0"/>
              <a:t> de </a:t>
            </a:r>
            <a:r>
              <a:rPr lang="es-ES" dirty="0" err="1"/>
              <a:t>l’esdeveniment</a:t>
            </a:r>
            <a:endParaRPr lang="es-ES" dirty="0"/>
          </a:p>
        </p:txBody>
      </p:sp>
      <p:sp>
        <p:nvSpPr>
          <p:cNvPr id="19" name="Marcador de texto 6">
            <a:extLst>
              <a:ext uri="{FF2B5EF4-FFF2-40B4-BE49-F238E27FC236}">
                <a16:creationId xmlns:a16="http://schemas.microsoft.com/office/drawing/2014/main" id="{330C4EE8-01AB-D70E-87A4-8E0F30F58A8C}"/>
              </a:ext>
            </a:extLst>
          </p:cNvPr>
          <p:cNvSpPr>
            <a:spLocks noGrp="1"/>
          </p:cNvSpPr>
          <p:nvPr>
            <p:ph type="body" sz="quarter" idx="15" hasCustomPrompt="1"/>
          </p:nvPr>
        </p:nvSpPr>
        <p:spPr>
          <a:xfrm>
            <a:off x="851603" y="3912752"/>
            <a:ext cx="2176410" cy="1078974"/>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00 de mes - </a:t>
            </a:r>
            <a:r>
              <a:rPr lang="es-ES" dirty="0" err="1"/>
              <a:t>Lloc</a:t>
            </a:r>
            <a:endParaRPr lang="es-ES" dirty="0"/>
          </a:p>
        </p:txBody>
      </p:sp>
      <p:sp>
        <p:nvSpPr>
          <p:cNvPr id="20" name="Marcador de texto 6">
            <a:extLst>
              <a:ext uri="{FF2B5EF4-FFF2-40B4-BE49-F238E27FC236}">
                <a16:creationId xmlns:a16="http://schemas.microsoft.com/office/drawing/2014/main" id="{95B04891-3086-B1E6-FF32-8F9E3B18E4F2}"/>
              </a:ext>
            </a:extLst>
          </p:cNvPr>
          <p:cNvSpPr>
            <a:spLocks noGrp="1"/>
          </p:cNvSpPr>
          <p:nvPr>
            <p:ph type="body" sz="quarter" idx="19" hasCustomPrompt="1"/>
          </p:nvPr>
        </p:nvSpPr>
        <p:spPr>
          <a:xfrm>
            <a:off x="851603" y="7659324"/>
            <a:ext cx="2176410" cy="1078974"/>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00 de mes - </a:t>
            </a:r>
            <a:r>
              <a:rPr lang="es-ES" dirty="0" err="1"/>
              <a:t>Lloc</a:t>
            </a:r>
            <a:endParaRPr lang="es-ES" dirty="0"/>
          </a:p>
        </p:txBody>
      </p:sp>
    </p:spTree>
    <p:extLst>
      <p:ext uri="{BB962C8B-B14F-4D97-AF65-F5344CB8AC3E}">
        <p14:creationId xmlns:p14="http://schemas.microsoft.com/office/powerpoint/2010/main" val="1891849800"/>
      </p:ext>
    </p:extLst>
  </p:cSld>
  <p:clrMapOvr>
    <a:masterClrMapping/>
  </p:clrMapOvr>
  <p:extLst>
    <p:ext uri="{DCECCB84-F9BA-43D5-87BE-67443E8EF086}">
      <p15:sldGuideLst xmlns:p15="http://schemas.microsoft.com/office/powerpoint/2012/main">
        <p15:guide id="1" pos="527" userDrawn="1">
          <p15:clr>
            <a:srgbClr val="FBAE40"/>
          </p15:clr>
        </p15:guide>
        <p15:guide id="2" orient="horz" pos="489" userDrawn="1">
          <p15:clr>
            <a:srgbClr val="FBAE40"/>
          </p15:clr>
        </p15:guide>
        <p15:guide id="3" pos="3793" userDrawn="1">
          <p15:clr>
            <a:srgbClr val="FBAE40"/>
          </p15:clr>
        </p15:guide>
        <p15:guide id="4" orient="horz" pos="572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COLUMNES">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723E10B3-5A27-E06E-B51E-86883BB53755}"/>
              </a:ext>
            </a:extLst>
          </p:cNvPr>
          <p:cNvSpPr>
            <a:spLocks noGrp="1"/>
          </p:cNvSpPr>
          <p:nvPr>
            <p:ph type="body" sz="quarter" idx="10" hasCustomPrompt="1"/>
          </p:nvPr>
        </p:nvSpPr>
        <p:spPr>
          <a:xfrm>
            <a:off x="836613" y="2231756"/>
            <a:ext cx="2449027" cy="6790007"/>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a:t>,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 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dirty="0"/>
          </a:p>
        </p:txBody>
      </p:sp>
      <p:sp>
        <p:nvSpPr>
          <p:cNvPr id="9" name="Marcador de texto 8">
            <a:extLst>
              <a:ext uri="{FF2B5EF4-FFF2-40B4-BE49-F238E27FC236}">
                <a16:creationId xmlns:a16="http://schemas.microsoft.com/office/drawing/2014/main" id="{0EA40172-C443-8B16-76E8-55C1BDAC3154}"/>
              </a:ext>
            </a:extLst>
          </p:cNvPr>
          <p:cNvSpPr>
            <a:spLocks noGrp="1"/>
          </p:cNvSpPr>
          <p:nvPr>
            <p:ph type="body" sz="quarter" idx="11" hasCustomPrompt="1"/>
          </p:nvPr>
        </p:nvSpPr>
        <p:spPr>
          <a:xfrm>
            <a:off x="846594" y="812800"/>
            <a:ext cx="4856782" cy="318576"/>
          </a:xfrm>
          <a:prstGeom prst="rect">
            <a:avLst/>
          </a:prstGeom>
        </p:spPr>
        <p:txBody>
          <a:bodyPr lIns="0" tIns="0" rIns="0" bIns="0"/>
          <a:lstStyle>
            <a:lvl1pPr marL="0" indent="0">
              <a:buNone/>
              <a:defRPr sz="2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 del </a:t>
            </a:r>
            <a:r>
              <a:rPr lang="es-ES" dirty="0" err="1"/>
              <a:t>document</a:t>
            </a:r>
            <a:endParaRPr lang="es-ES" dirty="0"/>
          </a:p>
        </p:txBody>
      </p:sp>
      <p:sp>
        <p:nvSpPr>
          <p:cNvPr id="5" name="Marcador de texto 8">
            <a:extLst>
              <a:ext uri="{FF2B5EF4-FFF2-40B4-BE49-F238E27FC236}">
                <a16:creationId xmlns:a16="http://schemas.microsoft.com/office/drawing/2014/main" id="{F0C6CBAA-065B-33F8-4B5D-FB94434088E1}"/>
              </a:ext>
            </a:extLst>
          </p:cNvPr>
          <p:cNvSpPr>
            <a:spLocks noGrp="1"/>
          </p:cNvSpPr>
          <p:nvPr>
            <p:ph type="body" sz="quarter" idx="13" hasCustomPrompt="1"/>
          </p:nvPr>
        </p:nvSpPr>
        <p:spPr>
          <a:xfrm>
            <a:off x="836614" y="1865436"/>
            <a:ext cx="2430624" cy="24233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a:t>
            </a:r>
          </a:p>
        </p:txBody>
      </p:sp>
      <p:sp>
        <p:nvSpPr>
          <p:cNvPr id="8" name="Marcador de texto 6">
            <a:extLst>
              <a:ext uri="{FF2B5EF4-FFF2-40B4-BE49-F238E27FC236}">
                <a16:creationId xmlns:a16="http://schemas.microsoft.com/office/drawing/2014/main" id="{9458A3FC-040C-3FA0-80E0-9DD49FBCD597}"/>
              </a:ext>
            </a:extLst>
          </p:cNvPr>
          <p:cNvSpPr>
            <a:spLocks noGrp="1"/>
          </p:cNvSpPr>
          <p:nvPr>
            <p:ph type="body" sz="quarter" idx="15" hasCustomPrompt="1"/>
          </p:nvPr>
        </p:nvSpPr>
        <p:spPr>
          <a:xfrm>
            <a:off x="3661477" y="5463337"/>
            <a:ext cx="2396423" cy="3558426"/>
          </a:xfrm>
          <a:prstGeom prst="rect">
            <a:avLst/>
          </a:prstGeom>
        </p:spPr>
        <p:txBody>
          <a:bodyPr lIns="0" tIns="0" rIns="0" bIns="0"/>
          <a:lstStyle>
            <a:lvl1pPr marL="0" indent="0">
              <a:buNone/>
              <a:defRPr sz="1200">
                <a:latin typeface="SuperGroteskComp" panose="020B0504020101020102" pitchFamily="34" charset="77"/>
                <a:cs typeface="SuperGroteskComp" panose="020B05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r>
              <a:rPr lang="es-ES" dirty="0" err="1"/>
              <a:t>nascetur</a:t>
            </a:r>
            <a:r>
              <a:rPr lang="es-ES" dirty="0"/>
              <a:t> </a:t>
            </a:r>
            <a:r>
              <a:rPr lang="es-ES" dirty="0" err="1"/>
              <a:t>ridiculus</a:t>
            </a:r>
            <a:r>
              <a:rPr lang="es-ES" dirty="0"/>
              <a:t> mus. </a:t>
            </a:r>
            <a:r>
              <a:rPr lang="es-ES" dirty="0" err="1"/>
              <a:t>Donec</a:t>
            </a:r>
            <a:r>
              <a:rPr lang="es-ES" dirty="0"/>
              <a:t> </a:t>
            </a:r>
            <a:r>
              <a:rPr lang="es-ES" dirty="0" err="1"/>
              <a:t>quam</a:t>
            </a:r>
            <a:r>
              <a:rPr lang="es-ES" dirty="0"/>
              <a:t> </a:t>
            </a:r>
            <a:r>
              <a:rPr lang="es-ES" dirty="0" err="1"/>
              <a:t>felis</a:t>
            </a:r>
            <a:r>
              <a:rPr lang="es-ES" dirty="0"/>
              <a:t>, </a:t>
            </a:r>
            <a:r>
              <a:rPr lang="es-ES" dirty="0" err="1"/>
              <a:t>ultricies</a:t>
            </a:r>
            <a:r>
              <a:rPr lang="es-ES" dirty="0"/>
              <a:t> </a:t>
            </a:r>
            <a:r>
              <a:rPr lang="es-ES" dirty="0" err="1"/>
              <a:t>nec</a:t>
            </a:r>
            <a:r>
              <a:rPr lang="es-ES" dirty="0"/>
              <a:t>, </a:t>
            </a:r>
            <a:r>
              <a:rPr lang="es-ES" dirty="0" err="1"/>
              <a:t>pellentesque</a:t>
            </a:r>
            <a:r>
              <a:rPr lang="es-ES" dirty="0"/>
              <a:t> </a:t>
            </a:r>
            <a:r>
              <a:rPr lang="es-ES" dirty="0" err="1"/>
              <a:t>eu</a:t>
            </a:r>
            <a:r>
              <a:rPr lang="es-ES" dirty="0"/>
              <a:t>, </a:t>
            </a:r>
            <a:r>
              <a:rPr lang="es-ES" dirty="0" err="1"/>
              <a:t>pretium</a:t>
            </a:r>
            <a:r>
              <a:rPr lang="es-ES" dirty="0"/>
              <a:t> quis, </a:t>
            </a:r>
            <a:r>
              <a:rPr lang="es-ES" dirty="0" err="1"/>
              <a:t>sem</a:t>
            </a:r>
            <a:r>
              <a:rPr lang="es-ES" dirty="0"/>
              <a:t>. </a:t>
            </a:r>
            <a:r>
              <a:rPr lang="es-ES" dirty="0" err="1"/>
              <a:t>Nulla</a:t>
            </a:r>
            <a:r>
              <a:rPr lang="es-ES" dirty="0"/>
              <a:t> </a:t>
            </a:r>
            <a:r>
              <a:rPr lang="es-ES" dirty="0" err="1"/>
              <a:t>consequat</a:t>
            </a:r>
            <a:r>
              <a:rPr lang="es-ES" dirty="0"/>
              <a:t> </a:t>
            </a:r>
            <a:r>
              <a:rPr lang="es-ES" dirty="0" err="1"/>
              <a:t>massa</a:t>
            </a:r>
            <a:r>
              <a:rPr lang="es-ES" dirty="0"/>
              <a:t> quis </a:t>
            </a:r>
            <a:r>
              <a:rPr lang="es-ES" dirty="0" err="1"/>
              <a:t>enim</a:t>
            </a:r>
            <a:r>
              <a:rPr lang="es-ES" dirty="0"/>
              <a:t>. </a:t>
            </a:r>
            <a:r>
              <a:rPr lang="es-ES" dirty="0" err="1"/>
              <a:t>Donec</a:t>
            </a:r>
            <a:r>
              <a:rPr lang="es-ES" dirty="0"/>
              <a:t> </a:t>
            </a:r>
            <a:r>
              <a:rPr lang="es-ES" dirty="0" err="1"/>
              <a:t>pede</a:t>
            </a:r>
            <a:r>
              <a:rPr lang="es-ES" dirty="0"/>
              <a:t> justo, </a:t>
            </a:r>
            <a:r>
              <a:rPr lang="es-ES" dirty="0" err="1"/>
              <a:t>fringilla</a:t>
            </a:r>
            <a:r>
              <a:rPr lang="es-ES" dirty="0"/>
              <a:t> </a:t>
            </a:r>
            <a:r>
              <a:rPr lang="es-ES" dirty="0" err="1"/>
              <a:t>vel</a:t>
            </a:r>
            <a:r>
              <a:rPr lang="es-ES" dirty="0"/>
              <a:t>, </a:t>
            </a:r>
            <a:r>
              <a:rPr lang="es-ES" dirty="0" err="1"/>
              <a:t>aliquet</a:t>
            </a:r>
            <a:r>
              <a:rPr lang="es-ES" dirty="0"/>
              <a:t> </a:t>
            </a:r>
            <a:r>
              <a:rPr lang="es-ES" dirty="0" err="1"/>
              <a:t>nec</a:t>
            </a:r>
            <a:r>
              <a:rPr lang="es-ES" dirty="0"/>
              <a:t>, </a:t>
            </a:r>
            <a:r>
              <a:rPr lang="es-ES" dirty="0" err="1"/>
              <a:t>vulputate</a:t>
            </a:r>
            <a:r>
              <a:rPr lang="es-ES" dirty="0"/>
              <a:t> </a:t>
            </a:r>
            <a:r>
              <a:rPr lang="es-ES" dirty="0" err="1"/>
              <a:t>eget</a:t>
            </a:r>
            <a:r>
              <a:rPr lang="es-ES" dirty="0"/>
              <a:t>, </a:t>
            </a:r>
            <a:r>
              <a:rPr lang="es-ES" dirty="0" err="1"/>
              <a:t>arcu</a:t>
            </a:r>
            <a:r>
              <a:rPr lang="es-ES" dirty="0"/>
              <a:t>. In </a:t>
            </a:r>
            <a:r>
              <a:rPr lang="es-ES" dirty="0" err="1"/>
              <a:t>enim</a:t>
            </a:r>
            <a:r>
              <a:rPr lang="es-ES" dirty="0"/>
              <a:t> justo, </a:t>
            </a:r>
            <a:r>
              <a:rPr lang="es-ES" dirty="0" err="1"/>
              <a:t>rhoncus</a:t>
            </a:r>
            <a:r>
              <a:rPr lang="es-ES" dirty="0"/>
              <a:t> ut, </a:t>
            </a:r>
            <a:r>
              <a:rPr lang="es-ES" dirty="0" err="1"/>
              <a:t>imperdiet</a:t>
            </a:r>
            <a:r>
              <a:rPr lang="es-ES" dirty="0"/>
              <a:t> a, </a:t>
            </a:r>
            <a:r>
              <a:rPr lang="es-ES" dirty="0" err="1"/>
              <a:t>venenatis</a:t>
            </a:r>
            <a:r>
              <a:rPr lang="es-ES" dirty="0"/>
              <a:t> vitae, justo. </a:t>
            </a:r>
            <a:r>
              <a:rPr lang="es-ES" dirty="0" err="1"/>
              <a:t>Nullam</a:t>
            </a:r>
            <a:r>
              <a:rPr lang="es-ES" dirty="0"/>
              <a:t> </a:t>
            </a:r>
            <a:r>
              <a:rPr lang="es-ES" dirty="0" err="1"/>
              <a:t>dictum</a:t>
            </a:r>
            <a:r>
              <a:rPr lang="es-ES" dirty="0"/>
              <a:t> </a:t>
            </a:r>
            <a:r>
              <a:rPr lang="es-ES" dirty="0" err="1"/>
              <a:t>felis</a:t>
            </a:r>
            <a:r>
              <a:rPr lang="es-ES" dirty="0"/>
              <a:t> </a:t>
            </a:r>
            <a:r>
              <a:rPr lang="es-ES" dirty="0" err="1"/>
              <a:t>eu</a:t>
            </a:r>
            <a:r>
              <a:rPr lang="es-ES" dirty="0"/>
              <a:t> </a:t>
            </a:r>
            <a:r>
              <a:rPr lang="es-ES" dirty="0" err="1"/>
              <a:t>pede</a:t>
            </a:r>
            <a:r>
              <a:rPr lang="es-ES" dirty="0"/>
              <a:t> </a:t>
            </a:r>
            <a:r>
              <a:rPr lang="es-ES" dirty="0" err="1"/>
              <a:t>mollis</a:t>
            </a:r>
            <a:r>
              <a:rPr lang="es-ES" dirty="0"/>
              <a:t> </a:t>
            </a:r>
            <a:r>
              <a:rPr lang="es-ES" dirty="0" err="1"/>
              <a:t>pretium</a:t>
            </a:r>
            <a:r>
              <a:rPr lang="es-ES" dirty="0"/>
              <a:t>. </a:t>
            </a:r>
            <a:r>
              <a:rPr lang="es-ES" dirty="0" err="1"/>
              <a:t>Integer</a:t>
            </a:r>
            <a:r>
              <a:rPr lang="es-ES" dirty="0"/>
              <a:t> </a:t>
            </a:r>
            <a:r>
              <a:rPr lang="es-ES" dirty="0" err="1"/>
              <a:t>tincidunt</a:t>
            </a:r>
            <a:r>
              <a:rPr lang="es-ES" dirty="0"/>
              <a:t>.</a:t>
            </a:r>
          </a:p>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 </a:t>
            </a:r>
            <a:r>
              <a:rPr lang="es-ES" dirty="0" err="1"/>
              <a:t>Aenean</a:t>
            </a:r>
            <a:r>
              <a:rPr lang="es-ES" dirty="0"/>
              <a:t> </a:t>
            </a:r>
            <a:r>
              <a:rPr lang="es-ES" dirty="0" err="1"/>
              <a:t>massa</a:t>
            </a:r>
            <a:r>
              <a:rPr lang="es-ES" dirty="0"/>
              <a:t>. Cum </a:t>
            </a:r>
            <a:r>
              <a:rPr lang="es-ES" dirty="0" err="1"/>
              <a:t>sociis</a:t>
            </a:r>
            <a:r>
              <a:rPr lang="es-ES" dirty="0"/>
              <a:t> </a:t>
            </a:r>
            <a:r>
              <a:rPr lang="es-ES" dirty="0" err="1"/>
              <a:t>natoque</a:t>
            </a:r>
            <a:r>
              <a:rPr lang="es-ES" dirty="0"/>
              <a:t> </a:t>
            </a:r>
            <a:r>
              <a:rPr lang="es-ES" dirty="0" err="1"/>
              <a:t>penatibus</a:t>
            </a:r>
            <a:r>
              <a:rPr lang="es-ES" dirty="0"/>
              <a:t> et </a:t>
            </a:r>
            <a:r>
              <a:rPr lang="es-ES" dirty="0" err="1"/>
              <a:t>magnis</a:t>
            </a:r>
            <a:r>
              <a:rPr lang="es-ES" dirty="0"/>
              <a:t> </a:t>
            </a:r>
            <a:r>
              <a:rPr lang="es-ES" dirty="0" err="1"/>
              <a:t>dis</a:t>
            </a:r>
            <a:r>
              <a:rPr lang="es-ES" dirty="0"/>
              <a:t> </a:t>
            </a:r>
            <a:r>
              <a:rPr lang="es-ES" dirty="0" err="1"/>
              <a:t>parturient</a:t>
            </a:r>
            <a:r>
              <a:rPr lang="es-ES" dirty="0"/>
              <a:t> montes, </a:t>
            </a:r>
          </a:p>
          <a:p>
            <a:pPr lvl="0"/>
            <a:endParaRPr lang="es-ES" dirty="0"/>
          </a:p>
        </p:txBody>
      </p:sp>
      <p:sp>
        <p:nvSpPr>
          <p:cNvPr id="10" name="Marcador de texto 8">
            <a:extLst>
              <a:ext uri="{FF2B5EF4-FFF2-40B4-BE49-F238E27FC236}">
                <a16:creationId xmlns:a16="http://schemas.microsoft.com/office/drawing/2014/main" id="{42C9D4BE-FE77-F478-160A-DD84A60611AA}"/>
              </a:ext>
            </a:extLst>
          </p:cNvPr>
          <p:cNvSpPr>
            <a:spLocks noGrp="1"/>
          </p:cNvSpPr>
          <p:nvPr>
            <p:ph type="body" sz="quarter" idx="16" hasCustomPrompt="1"/>
          </p:nvPr>
        </p:nvSpPr>
        <p:spPr>
          <a:xfrm>
            <a:off x="3661478" y="5097016"/>
            <a:ext cx="2413065" cy="242334"/>
          </a:xfrm>
          <a:prstGeom prst="rect">
            <a:avLst/>
          </a:prstGeom>
        </p:spPr>
        <p:txBody>
          <a:bodyPr lIns="0" tIns="0" rIns="0" bIns="0"/>
          <a:lstStyle>
            <a:lvl1pPr marL="0" indent="0">
              <a:buNone/>
              <a:defRPr sz="1400">
                <a:latin typeface="SuperGroteskComp-Bold" panose="020B0804020101020102" pitchFamily="34" charset="77"/>
                <a:cs typeface="SuperGroteskComp-Bold" panose="020B0804020101020102" pitchFamily="34" charset="77"/>
              </a:defRPr>
            </a:lvl1pPr>
            <a:lvl2pPr>
              <a:defRPr sz="1600">
                <a:latin typeface="SuperGroteskComp-Bold" panose="020B0804020101020102" pitchFamily="34" charset="77"/>
                <a:cs typeface="SuperGroteskComp-Bold" panose="020B0804020101020102" pitchFamily="34" charset="77"/>
              </a:defRPr>
            </a:lvl2pPr>
            <a:lvl3pPr>
              <a:defRPr sz="1400">
                <a:latin typeface="SuperGroteskComp-Bold" panose="020B0804020101020102" pitchFamily="34" charset="77"/>
                <a:cs typeface="SuperGroteskComp-Bold" panose="020B0804020101020102" pitchFamily="34" charset="77"/>
              </a:defRPr>
            </a:lvl3pPr>
            <a:lvl4pPr>
              <a:defRPr sz="1200">
                <a:latin typeface="SuperGroteskComp-Bold" panose="020B0804020101020102" pitchFamily="34" charset="77"/>
                <a:cs typeface="SuperGroteskComp-Bold" panose="020B0804020101020102" pitchFamily="34" charset="77"/>
              </a:defRPr>
            </a:lvl4pPr>
            <a:lvl5pPr>
              <a:defRPr sz="1200">
                <a:latin typeface="SuperGroteskComp-Bold" panose="020B0804020101020102" pitchFamily="34" charset="77"/>
                <a:cs typeface="SuperGroteskComp-Bold" panose="020B0804020101020102" pitchFamily="34" charset="77"/>
              </a:defRPr>
            </a:lvl5pPr>
          </a:lstStyle>
          <a:p>
            <a:pPr lvl="0"/>
            <a:r>
              <a:rPr lang="es-ES" dirty="0"/>
              <a:t>Títol</a:t>
            </a:r>
          </a:p>
        </p:txBody>
      </p:sp>
      <p:sp>
        <p:nvSpPr>
          <p:cNvPr id="2" name="Marcador de texto 6">
            <a:extLst>
              <a:ext uri="{FF2B5EF4-FFF2-40B4-BE49-F238E27FC236}">
                <a16:creationId xmlns:a16="http://schemas.microsoft.com/office/drawing/2014/main" id="{3CB87936-6F39-AC90-A572-261B027AB9DC}"/>
              </a:ext>
            </a:extLst>
          </p:cNvPr>
          <p:cNvSpPr>
            <a:spLocks noGrp="1"/>
          </p:cNvSpPr>
          <p:nvPr>
            <p:ph type="body" sz="quarter" idx="17" hasCustomPrompt="1"/>
          </p:nvPr>
        </p:nvSpPr>
        <p:spPr>
          <a:xfrm>
            <a:off x="3661477" y="2243024"/>
            <a:ext cx="2396423" cy="2251705"/>
          </a:xfrm>
          <a:prstGeom prst="rect">
            <a:avLst/>
          </a:prstGeom>
        </p:spPr>
        <p:txBody>
          <a:bodyPr lIns="0" tIns="0" rIns="0" bIns="0"/>
          <a:lstStyle>
            <a:lvl1pPr marL="0" indent="0">
              <a:buNone/>
              <a:defRPr sz="2400">
                <a:latin typeface="SuperGroteskComp-Bold" panose="020B0804020101020102" pitchFamily="34" charset="77"/>
                <a:cs typeface="SuperGroteskComp-Bold" panose="020B0804020101020102" pitchFamily="34" charset="77"/>
              </a:defRPr>
            </a:lvl1pPr>
            <a:lvl2pPr marL="457200" indent="0">
              <a:buNone/>
              <a:defRPr sz="1800">
                <a:latin typeface="SuperGroteskComp" panose="020B0504020101020102" pitchFamily="34" charset="77"/>
                <a:cs typeface="SuperGroteskComp" panose="020B0504020101020102" pitchFamily="34" charset="77"/>
              </a:defRPr>
            </a:lvl2pPr>
            <a:lvl3pPr marL="914400" indent="0">
              <a:buNone/>
              <a:defRPr sz="1600">
                <a:latin typeface="SuperGroteskComp" panose="020B0504020101020102" pitchFamily="34" charset="77"/>
                <a:cs typeface="SuperGroteskComp" panose="020B0504020101020102" pitchFamily="34" charset="77"/>
              </a:defRPr>
            </a:lvl3pPr>
            <a:lvl4pPr marL="1371600" indent="0">
              <a:buNone/>
              <a:defRPr sz="1400">
                <a:latin typeface="SuperGroteskComp" panose="020B0504020101020102" pitchFamily="34" charset="77"/>
                <a:cs typeface="SuperGroteskComp" panose="020B0504020101020102" pitchFamily="34" charset="77"/>
              </a:defRPr>
            </a:lvl4pPr>
            <a:lvl5pPr marL="1828800" indent="0">
              <a:buNone/>
              <a:defRPr sz="1400">
                <a:latin typeface="SuperGroteskComp" panose="020B0504020101020102" pitchFamily="34" charset="77"/>
                <a:cs typeface="SuperGroteskComp" panose="020B0504020101020102" pitchFamily="34" charset="77"/>
              </a:defRPr>
            </a:lvl5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a:t>
            </a:r>
            <a:r>
              <a:rPr lang="es-ES" dirty="0" err="1"/>
              <a:t>Aenean</a:t>
            </a:r>
            <a:r>
              <a:rPr lang="es-ES" dirty="0"/>
              <a:t> commodo </a:t>
            </a:r>
            <a:r>
              <a:rPr lang="es-ES" dirty="0" err="1"/>
              <a:t>ligula</a:t>
            </a:r>
            <a:r>
              <a:rPr lang="es-ES" dirty="0"/>
              <a:t> </a:t>
            </a:r>
            <a:r>
              <a:rPr lang="es-ES" dirty="0" err="1"/>
              <a:t>eget</a:t>
            </a:r>
            <a:r>
              <a:rPr lang="es-ES" dirty="0"/>
              <a:t> dolor</a:t>
            </a:r>
          </a:p>
        </p:txBody>
      </p:sp>
    </p:spTree>
    <p:extLst>
      <p:ext uri="{BB962C8B-B14F-4D97-AF65-F5344CB8AC3E}">
        <p14:creationId xmlns:p14="http://schemas.microsoft.com/office/powerpoint/2010/main" val="38444464"/>
      </p:ext>
    </p:extLst>
  </p:cSld>
  <p:clrMapOvr>
    <a:masterClrMapping/>
  </p:clrMapOvr>
  <p:extLst>
    <p:ext uri="{DCECCB84-F9BA-43D5-87BE-67443E8EF086}">
      <p15:sldGuideLst xmlns:p15="http://schemas.microsoft.com/office/powerpoint/2012/main">
        <p15:guide id="1" pos="527" userDrawn="1">
          <p15:clr>
            <a:srgbClr val="FBAE40"/>
          </p15:clr>
        </p15:guide>
        <p15:guide id="2" orient="horz" pos="489" userDrawn="1">
          <p15:clr>
            <a:srgbClr val="FBAE40"/>
          </p15:clr>
        </p15:guide>
        <p15:guide id="3" pos="3816" userDrawn="1">
          <p15:clr>
            <a:srgbClr val="FBAE40"/>
          </p15:clr>
        </p15:guide>
        <p15:guide id="4" orient="horz" pos="5683"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texto 17">
            <a:extLst>
              <a:ext uri="{FF2B5EF4-FFF2-40B4-BE49-F238E27FC236}">
                <a16:creationId xmlns:a16="http://schemas.microsoft.com/office/drawing/2014/main" id="{F61E598C-ACBD-5DE9-CF1A-951D5C65FE1A}"/>
              </a:ext>
            </a:extLst>
          </p:cNvPr>
          <p:cNvSpPr txBox="1">
            <a:spLocks/>
          </p:cNvSpPr>
          <p:nvPr userDrawn="1"/>
        </p:nvSpPr>
        <p:spPr>
          <a:xfrm>
            <a:off x="333375" y="9417496"/>
            <a:ext cx="1847850" cy="148024"/>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1000" b="0" i="0" kern="1200">
                <a:solidFill>
                  <a:schemeClr val="tx1"/>
                </a:solidFill>
                <a:latin typeface="SuperGroteskA BdLF" pitchFamily="2" charset="77"/>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b="0" i="0" dirty="0" err="1">
                <a:latin typeface="SuperGroteskComp-Bold" panose="020B0804020101020102" pitchFamily="34" charset="77"/>
              </a:rPr>
              <a:t>fclp.com</a:t>
            </a:r>
            <a:endParaRPr lang="es-ES" b="0" i="0" dirty="0">
              <a:latin typeface="SuperGroteskComp-Bold" panose="020B0804020101020102" pitchFamily="34" charset="77"/>
            </a:endParaRPr>
          </a:p>
        </p:txBody>
      </p:sp>
      <p:pic>
        <p:nvPicPr>
          <p:cNvPr id="4" name="Imagen 3">
            <a:extLst>
              <a:ext uri="{FF2B5EF4-FFF2-40B4-BE49-F238E27FC236}">
                <a16:creationId xmlns:a16="http://schemas.microsoft.com/office/drawing/2014/main" id="{25C979E8-BD03-3380-2716-C4165064E6C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4484" b="61610"/>
          <a:stretch/>
        </p:blipFill>
        <p:spPr>
          <a:xfrm>
            <a:off x="247777" y="953000"/>
            <a:ext cx="1260000" cy="45719"/>
          </a:xfrm>
          <a:prstGeom prst="rect">
            <a:avLst/>
          </a:prstGeom>
        </p:spPr>
      </p:pic>
      <p:sp>
        <p:nvSpPr>
          <p:cNvPr id="6" name="Marcador de texto 17">
            <a:extLst>
              <a:ext uri="{FF2B5EF4-FFF2-40B4-BE49-F238E27FC236}">
                <a16:creationId xmlns:a16="http://schemas.microsoft.com/office/drawing/2014/main" id="{D7DA33FC-F619-7517-0E7F-AE214AD068F5}"/>
              </a:ext>
            </a:extLst>
          </p:cNvPr>
          <p:cNvSpPr txBox="1">
            <a:spLocks/>
          </p:cNvSpPr>
          <p:nvPr userDrawn="1"/>
        </p:nvSpPr>
        <p:spPr>
          <a:xfrm>
            <a:off x="333375" y="385773"/>
            <a:ext cx="1847850" cy="148024"/>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1000" b="0" i="0" kern="1200">
                <a:solidFill>
                  <a:schemeClr val="tx1"/>
                </a:solidFill>
                <a:latin typeface="SuperGroteskA BdLF" pitchFamily="2" charset="77"/>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b="0" i="0" dirty="0">
                <a:latin typeface="SuperGroteskComp-Bold" panose="020B0804020101020102" pitchFamily="34" charset="77"/>
              </a:rPr>
              <a:t>Dossier de </a:t>
            </a:r>
            <a:r>
              <a:rPr lang="es-ES" b="0" i="0" dirty="0" err="1">
                <a:latin typeface="SuperGroteskComp-Bold" panose="020B0804020101020102" pitchFamily="34" charset="77"/>
              </a:rPr>
              <a:t>premsa</a:t>
            </a:r>
            <a:endParaRPr lang="es-ES" b="0" i="0" dirty="0">
              <a:latin typeface="SuperGroteskComp-Bold" panose="020B0804020101020102" pitchFamily="34" charset="77"/>
            </a:endParaRPr>
          </a:p>
        </p:txBody>
      </p:sp>
      <p:sp>
        <p:nvSpPr>
          <p:cNvPr id="7" name="Marcador de texto 17">
            <a:extLst>
              <a:ext uri="{FF2B5EF4-FFF2-40B4-BE49-F238E27FC236}">
                <a16:creationId xmlns:a16="http://schemas.microsoft.com/office/drawing/2014/main" id="{CC59F176-C87A-E0AD-F320-C6590BAE8FB5}"/>
              </a:ext>
            </a:extLst>
          </p:cNvPr>
          <p:cNvSpPr txBox="1">
            <a:spLocks/>
          </p:cNvSpPr>
          <p:nvPr userDrawn="1"/>
        </p:nvSpPr>
        <p:spPr>
          <a:xfrm>
            <a:off x="333375" y="1028059"/>
            <a:ext cx="1847850" cy="148024"/>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1000" b="0" i="0" kern="1200">
                <a:solidFill>
                  <a:schemeClr val="tx1"/>
                </a:solidFill>
                <a:latin typeface="SuperGroteskA BdLF" pitchFamily="2" charset="77"/>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b="1"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b="0" i="0" dirty="0">
                <a:latin typeface="SuperGroteskComp-Bold" panose="020B0804020101020102" pitchFamily="34" charset="77"/>
              </a:rPr>
              <a:t>2025</a:t>
            </a:r>
          </a:p>
        </p:txBody>
      </p:sp>
      <p:pic>
        <p:nvPicPr>
          <p:cNvPr id="8" name="Imagen 7">
            <a:extLst>
              <a:ext uri="{FF2B5EF4-FFF2-40B4-BE49-F238E27FC236}">
                <a16:creationId xmlns:a16="http://schemas.microsoft.com/office/drawing/2014/main" id="{2124B741-B723-74C1-6C9E-792CE6983A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4484" b="61610"/>
          <a:stretch/>
        </p:blipFill>
        <p:spPr>
          <a:xfrm>
            <a:off x="244602" y="341313"/>
            <a:ext cx="1260000" cy="45719"/>
          </a:xfrm>
          <a:prstGeom prst="rect">
            <a:avLst/>
          </a:prstGeom>
        </p:spPr>
      </p:pic>
      <p:pic>
        <p:nvPicPr>
          <p:cNvPr id="9" name="Imagen 8">
            <a:extLst>
              <a:ext uri="{FF2B5EF4-FFF2-40B4-BE49-F238E27FC236}">
                <a16:creationId xmlns:a16="http://schemas.microsoft.com/office/drawing/2014/main" id="{148C0FB5-A2D4-3EE2-19F8-F4816DB46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4484" b="61610"/>
          <a:stretch/>
        </p:blipFill>
        <p:spPr>
          <a:xfrm>
            <a:off x="228727" y="9360400"/>
            <a:ext cx="1260000" cy="45719"/>
          </a:xfrm>
          <a:prstGeom prst="rect">
            <a:avLst/>
          </a:prstGeom>
        </p:spPr>
      </p:pic>
    </p:spTree>
    <p:extLst>
      <p:ext uri="{BB962C8B-B14F-4D97-AF65-F5344CB8AC3E}">
        <p14:creationId xmlns:p14="http://schemas.microsoft.com/office/powerpoint/2010/main" val="1551322172"/>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610187"/>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60" r:id="rId8"/>
    <p:sldLayoutId id="2147483656" r:id="rId9"/>
    <p:sldLayoutId id="2147483659" r:id="rId10"/>
    <p:sldLayoutId id="2147483657" r:id="rId11"/>
    <p:sldLayoutId id="2147483658"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emf"/><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mailto:premsa@fcatalunyalapedrera.com"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AE9377A-B6CB-E835-AF12-CA4D2BB24B9E}"/>
              </a:ext>
            </a:extLst>
          </p:cNvPr>
          <p:cNvSpPr>
            <a:spLocks noGrp="1"/>
          </p:cNvSpPr>
          <p:nvPr>
            <p:ph type="body" sz="quarter" idx="11"/>
          </p:nvPr>
        </p:nvSpPr>
        <p:spPr/>
        <p:txBody>
          <a:bodyPr/>
          <a:lstStyle/>
          <a:p>
            <a:r>
              <a:rPr lang="en-US"/>
              <a:t>Press kit</a:t>
            </a:r>
          </a:p>
        </p:txBody>
      </p:sp>
      <p:sp>
        <p:nvSpPr>
          <p:cNvPr id="4" name="Marcador de texto 15">
            <a:extLst>
              <a:ext uri="{FF2B5EF4-FFF2-40B4-BE49-F238E27FC236}">
                <a16:creationId xmlns:a16="http://schemas.microsoft.com/office/drawing/2014/main" id="{43529B4A-F5BE-C3FB-6793-B19965BA7265}"/>
              </a:ext>
            </a:extLst>
          </p:cNvPr>
          <p:cNvSpPr txBox="1">
            <a:spLocks/>
          </p:cNvSpPr>
          <p:nvPr/>
        </p:nvSpPr>
        <p:spPr>
          <a:xfrm>
            <a:off x="3918907" y="6572285"/>
            <a:ext cx="2837323" cy="9328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noProof="0">
                <a:solidFill>
                  <a:schemeClr val="bg1"/>
                </a:solidFill>
                <a:latin typeface="SuperGroteskComp-Bold" panose="020B0804020101020102" pitchFamily="34" charset="0"/>
                <a:cs typeface="SuperGroteskComp-Bold" panose="020B0804020101020102" pitchFamily="34" charset="0"/>
              </a:rPr>
              <a:t>La Pedrera</a:t>
            </a:r>
          </a:p>
          <a:p>
            <a:pPr marL="0" indent="0">
              <a:buNone/>
            </a:pPr>
            <a:r>
              <a:rPr lang="en-US" sz="1800" noProof="0">
                <a:solidFill>
                  <a:schemeClr val="bg1"/>
                </a:solidFill>
                <a:latin typeface="SuperGroteskComp-Bold" panose="020B0804020101020102" pitchFamily="34" charset="0"/>
                <a:cs typeface="SuperGroteskComp-Bold" panose="020B0804020101020102" pitchFamily="34" charset="0"/>
              </a:rPr>
              <a:t>From 9 October 2025 to 25 January 2026</a:t>
            </a:r>
          </a:p>
        </p:txBody>
      </p:sp>
      <p:pic>
        <p:nvPicPr>
          <p:cNvPr id="3" name="Imagen 2" descr="Calendario&#10;&#10;El contenido generado por IA puede ser incorrecto.">
            <a:extLst>
              <a:ext uri="{FF2B5EF4-FFF2-40B4-BE49-F238E27FC236}">
                <a16:creationId xmlns:a16="http://schemas.microsoft.com/office/drawing/2014/main" id="{85F0246E-7386-11ED-1642-680D624D2598}"/>
              </a:ext>
            </a:extLst>
          </p:cNvPr>
          <p:cNvPicPr>
            <a:picLocks noChangeAspect="1"/>
          </p:cNvPicPr>
          <p:nvPr/>
        </p:nvPicPr>
        <p:blipFill>
          <a:blip r:embed="rId2"/>
          <a:stretch>
            <a:fillRect/>
          </a:stretch>
        </p:blipFill>
        <p:spPr>
          <a:xfrm>
            <a:off x="0" y="106532"/>
            <a:ext cx="6858000" cy="9692935"/>
          </a:xfrm>
          <a:prstGeom prst="rect">
            <a:avLst/>
          </a:prstGeom>
        </p:spPr>
      </p:pic>
    </p:spTree>
    <p:extLst>
      <p:ext uri="{BB962C8B-B14F-4D97-AF65-F5344CB8AC3E}">
        <p14:creationId xmlns:p14="http://schemas.microsoft.com/office/powerpoint/2010/main" val="95854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3CE5E-3078-8191-5977-6E842E2E44BC}"/>
            </a:ext>
          </a:extLst>
        </p:cNvPr>
        <p:cNvGrpSpPr/>
        <p:nvPr/>
      </p:nvGrpSpPr>
      <p:grpSpPr>
        <a:xfrm>
          <a:off x="0" y="0"/>
          <a:ext cx="0" cy="0"/>
          <a:chOff x="0" y="0"/>
          <a:chExt cx="0" cy="0"/>
        </a:xfrm>
      </p:grpSpPr>
      <p:sp>
        <p:nvSpPr>
          <p:cNvPr id="16" name="Marcador de texto 15">
            <a:extLst>
              <a:ext uri="{FF2B5EF4-FFF2-40B4-BE49-F238E27FC236}">
                <a16:creationId xmlns:a16="http://schemas.microsoft.com/office/drawing/2014/main" id="{4DE22165-8169-05D5-0545-A2B74E6809BC}"/>
              </a:ext>
            </a:extLst>
          </p:cNvPr>
          <p:cNvSpPr>
            <a:spLocks noGrp="1"/>
          </p:cNvSpPr>
          <p:nvPr>
            <p:ph type="body" sz="quarter" idx="10"/>
          </p:nvPr>
        </p:nvSpPr>
        <p:spPr>
          <a:xfrm>
            <a:off x="848484" y="1416463"/>
            <a:ext cx="4856781" cy="3081833"/>
          </a:xfrm>
        </p:spPr>
        <p:txBody>
          <a:bodyPr/>
          <a:lstStyle/>
          <a:p>
            <a:r>
              <a:rPr lang="en-US"/>
              <a:t>The Nabis loved live shows, frequenting the opera, theatre, circus and music halls, where they paid as much attention to the performance as the audience watching the stage. </a:t>
            </a:r>
          </a:p>
          <a:p>
            <a:r>
              <a:rPr lang="en-US"/>
              <a:t>From the end of the 1880s, the Nabis worked with Paul Fort’s Théâtre d’Art, which put on an experimental Symbolist repertoire. They made suggestive sets for the plays of Maurice Maeterlinck and poetry readings of Paul Verlaine, Arthur Rimbaud and Stéphane Mallarmé. None of these ephemeral constructions remain. From 1893, the Nabis joined Aurélien Lugné-Poe’s Théâtre de l’Œuvre, where Vuillard, Bonnard, Denis, Roussel, Sérusier and Vallotton created sets, costumes, programmes and posters for the dreamlike, spiritual Symbolist repertoire. After Alfred Jarry’s </a:t>
            </a:r>
            <a:r>
              <a:rPr lang="en-US" i="1"/>
              <a:t>Ubu roi</a:t>
            </a:r>
            <a:r>
              <a:rPr lang="en-US"/>
              <a:t>, which premièred in 1896, some of the Nabis took part in musical productions at Théâtre des Pantins, with marionettes, while Bonnard collaborated with his brother-in-law, composer Claude Terrasse, illustrating his scores and solfège teaching books.</a:t>
            </a:r>
          </a:p>
          <a:p>
            <a:endParaRPr lang="ca-ES" noProof="0" dirty="0"/>
          </a:p>
        </p:txBody>
      </p:sp>
      <p:sp>
        <p:nvSpPr>
          <p:cNvPr id="19" name="Marcador de texto 18">
            <a:extLst>
              <a:ext uri="{FF2B5EF4-FFF2-40B4-BE49-F238E27FC236}">
                <a16:creationId xmlns:a16="http://schemas.microsoft.com/office/drawing/2014/main" id="{4C4C132D-86BB-548D-9B52-28E291692D40}"/>
              </a:ext>
            </a:extLst>
          </p:cNvPr>
          <p:cNvSpPr>
            <a:spLocks noGrp="1"/>
          </p:cNvSpPr>
          <p:nvPr>
            <p:ph type="body" sz="quarter" idx="13"/>
          </p:nvPr>
        </p:nvSpPr>
        <p:spPr>
          <a:xfrm>
            <a:off x="848484" y="907648"/>
            <a:ext cx="3052954" cy="508815"/>
          </a:xfrm>
        </p:spPr>
        <p:txBody>
          <a:bodyPr/>
          <a:lstStyle/>
          <a:p>
            <a:r>
              <a:rPr lang="en-US"/>
              <a:t>Theatre, music and shows</a:t>
            </a:r>
          </a:p>
        </p:txBody>
      </p:sp>
      <p:sp>
        <p:nvSpPr>
          <p:cNvPr id="23" name="Marcador de texto 22">
            <a:extLst>
              <a:ext uri="{FF2B5EF4-FFF2-40B4-BE49-F238E27FC236}">
                <a16:creationId xmlns:a16="http://schemas.microsoft.com/office/drawing/2014/main" id="{E6CB2C10-4019-5736-DA93-62A7757AB569}"/>
              </a:ext>
            </a:extLst>
          </p:cNvPr>
          <p:cNvSpPr>
            <a:spLocks noGrp="1"/>
          </p:cNvSpPr>
          <p:nvPr>
            <p:ph type="body" sz="quarter" idx="18"/>
          </p:nvPr>
        </p:nvSpPr>
        <p:spPr>
          <a:xfrm>
            <a:off x="848484" y="4340512"/>
            <a:ext cx="4986259" cy="508815"/>
          </a:xfrm>
        </p:spPr>
        <p:txBody>
          <a:bodyPr/>
          <a:lstStyle/>
          <a:p>
            <a:r>
              <a:rPr lang="en-US" b="1"/>
              <a:t>Symbolism. Between esotericism, dreams and mysticism</a:t>
            </a:r>
          </a:p>
          <a:p>
            <a:endParaRPr lang="es-ES" dirty="0"/>
          </a:p>
        </p:txBody>
      </p:sp>
      <p:sp>
        <p:nvSpPr>
          <p:cNvPr id="20" name="Marcador de texto 19">
            <a:extLst>
              <a:ext uri="{FF2B5EF4-FFF2-40B4-BE49-F238E27FC236}">
                <a16:creationId xmlns:a16="http://schemas.microsoft.com/office/drawing/2014/main" id="{FF577C36-663E-A455-F4CC-81B4C56063D6}"/>
              </a:ext>
            </a:extLst>
          </p:cNvPr>
          <p:cNvSpPr>
            <a:spLocks noGrp="1"/>
          </p:cNvSpPr>
          <p:nvPr>
            <p:ph type="body" sz="quarter" idx="15"/>
          </p:nvPr>
        </p:nvSpPr>
        <p:spPr>
          <a:xfrm>
            <a:off x="851603" y="3912752"/>
            <a:ext cx="2176410" cy="421742"/>
          </a:xfrm>
        </p:spPr>
        <p:txBody>
          <a:bodyPr/>
          <a:lstStyle/>
          <a:p>
            <a:endParaRPr lang="es-ES" dirty="0"/>
          </a:p>
          <a:p>
            <a:endParaRPr lang="es-ES" dirty="0"/>
          </a:p>
        </p:txBody>
      </p:sp>
      <p:sp>
        <p:nvSpPr>
          <p:cNvPr id="13" name="Marcador de texto 15">
            <a:extLst>
              <a:ext uri="{FF2B5EF4-FFF2-40B4-BE49-F238E27FC236}">
                <a16:creationId xmlns:a16="http://schemas.microsoft.com/office/drawing/2014/main" id="{7E172EAC-FDB1-8B7D-CFAC-2146CF81CEEF}"/>
              </a:ext>
            </a:extLst>
          </p:cNvPr>
          <p:cNvSpPr txBox="1">
            <a:spLocks/>
          </p:cNvSpPr>
          <p:nvPr/>
        </p:nvSpPr>
        <p:spPr>
          <a:xfrm>
            <a:off x="848484" y="4998189"/>
            <a:ext cx="4856781" cy="308183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SuperGroteskComp" panose="020B0504020101020102" pitchFamily="34" charset="77"/>
                <a:ea typeface="+mn-ea"/>
                <a:cs typeface="SuperGroteskComp" panose="020B0504020101020102"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uperGroteskComp" panose="020B0504020101020102" pitchFamily="34" charset="77"/>
                <a:ea typeface="+mn-ea"/>
                <a:cs typeface="SuperGroteskComp" panose="020B0504020101020102" pitchFamily="34" charset="77"/>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SuperGroteskComp" panose="020B0504020101020102" pitchFamily="34" charset="77"/>
                <a:ea typeface="+mn-ea"/>
                <a:cs typeface="SuperGroteskComp" panose="020B0504020101020102"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uperGroteskComp" panose="020B0504020101020102" pitchFamily="34" charset="77"/>
                <a:ea typeface="+mn-ea"/>
                <a:cs typeface="SuperGroteskComp" panose="020B0504020101020102" pitchFamily="34" charset="77"/>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uperGroteskComp" panose="020B0504020101020102" pitchFamily="34" charset="77"/>
                <a:ea typeface="+mn-ea"/>
                <a:cs typeface="SuperGroteskComp" panose="020B05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idealistic renewal and Neo-Spiritualism of the 1890s truly struck a chord with the Nabis. Denis believed spirituality was inseparable from artistic creation: his work is deeply marked by the Catholic faith, the sanctity of music and the </a:t>
            </a:r>
            <a:r>
              <a:rPr lang="en-US" dirty="0" err="1"/>
              <a:t>idealisation</a:t>
            </a:r>
            <a:r>
              <a:rPr lang="en-US" dirty="0"/>
              <a:t> of women. Similar to the Symbolist poets, he also developed a point of view blending fantasy and real places, often drawing from religious mysticism.</a:t>
            </a:r>
          </a:p>
          <a:p>
            <a:r>
              <a:rPr lang="en-US" dirty="0"/>
              <a:t>Ranson was passionate about esotericism, painting forests full of disturbing characters, such as witches. Sérusier and Lacombe, imitating other Symbolists, transformed the woods of Brittany into a sacred, mystical site. Roussel continued this fascination with the sacred forest, a mysterious, dreamlike place perfect for exploring parallel worlds. These extraordinary subjects drew them deeper into aesthetic innovation, combining visible and invisible elements in their compositions.</a:t>
            </a:r>
          </a:p>
          <a:p>
            <a:endParaRPr lang="ca-ES" dirty="0"/>
          </a:p>
        </p:txBody>
      </p:sp>
      <p:pic>
        <p:nvPicPr>
          <p:cNvPr id="2" name="Imagen 1">
            <a:extLst>
              <a:ext uri="{FF2B5EF4-FFF2-40B4-BE49-F238E27FC236}">
                <a16:creationId xmlns:a16="http://schemas.microsoft.com/office/drawing/2014/main" id="{560A49CC-C1CD-1946-C708-CE6430CF3E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484" y="7362030"/>
            <a:ext cx="1718145" cy="2124075"/>
          </a:xfrm>
          <a:prstGeom prst="rect">
            <a:avLst/>
          </a:prstGeom>
          <a:noFill/>
          <a:ln>
            <a:noFill/>
          </a:ln>
        </p:spPr>
      </p:pic>
      <p:sp>
        <p:nvSpPr>
          <p:cNvPr id="4" name="CuadroTexto 3">
            <a:extLst>
              <a:ext uri="{FF2B5EF4-FFF2-40B4-BE49-F238E27FC236}">
                <a16:creationId xmlns:a16="http://schemas.microsoft.com/office/drawing/2014/main" id="{E50AC90E-DAE3-7B2B-3738-4874F196A06A}"/>
              </a:ext>
            </a:extLst>
          </p:cNvPr>
          <p:cNvSpPr txBox="1"/>
          <p:nvPr/>
        </p:nvSpPr>
        <p:spPr>
          <a:xfrm>
            <a:off x="2566629" y="9152670"/>
            <a:ext cx="3429000" cy="400110"/>
          </a:xfrm>
          <a:prstGeom prst="rect">
            <a:avLst/>
          </a:prstGeom>
          <a:noFill/>
        </p:spPr>
        <p:txBody>
          <a:bodyPr wrap="square">
            <a:spAutoFit/>
          </a:bodyPr>
          <a:lstStyle/>
          <a:p>
            <a:pPr>
              <a:buNone/>
            </a:pPr>
            <a:r>
              <a:rPr lang="en-US" sz="1000">
                <a:latin typeface="SuperGroteskComp" panose="020B0504020101020102" pitchFamily="34" charset="77"/>
                <a:cs typeface="SuperGroteskComp" panose="020B0504020101020102" pitchFamily="34" charset="77"/>
              </a:rPr>
              <a:t>Paul-Élie Ranson</a:t>
            </a:r>
          </a:p>
          <a:p>
            <a:pPr>
              <a:buNone/>
            </a:pPr>
            <a:r>
              <a:rPr lang="en-US" sz="1000" i="1">
                <a:latin typeface="SuperGroteskComp" panose="020B0504020101020102" pitchFamily="34" charset="77"/>
                <a:cs typeface="SuperGroteskComp" panose="020B0504020101020102" pitchFamily="34" charset="77"/>
              </a:rPr>
              <a:t>Deux femmes nues</a:t>
            </a:r>
            <a:r>
              <a:rPr lang="en-US" sz="1000">
                <a:latin typeface="SuperGroteskComp" panose="020B0504020101020102" pitchFamily="34" charset="77"/>
                <a:cs typeface="SuperGroteskComp" panose="020B0504020101020102" pitchFamily="34" charset="77"/>
              </a:rPr>
              <a:t>, 1892</a:t>
            </a:r>
          </a:p>
        </p:txBody>
      </p:sp>
    </p:spTree>
    <p:extLst>
      <p:ext uri="{BB962C8B-B14F-4D97-AF65-F5344CB8AC3E}">
        <p14:creationId xmlns:p14="http://schemas.microsoft.com/office/powerpoint/2010/main" val="248360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6A08D-D93F-50AE-EE4A-80D8789122E5}"/>
            </a:ext>
          </a:extLst>
        </p:cNvPr>
        <p:cNvGrpSpPr/>
        <p:nvPr/>
      </p:nvGrpSpPr>
      <p:grpSpPr>
        <a:xfrm>
          <a:off x="0" y="0"/>
          <a:ext cx="0" cy="0"/>
          <a:chOff x="0" y="0"/>
          <a:chExt cx="0" cy="0"/>
        </a:xfrm>
      </p:grpSpPr>
      <p:sp>
        <p:nvSpPr>
          <p:cNvPr id="16" name="Marcador de texto 15">
            <a:extLst>
              <a:ext uri="{FF2B5EF4-FFF2-40B4-BE49-F238E27FC236}">
                <a16:creationId xmlns:a16="http://schemas.microsoft.com/office/drawing/2014/main" id="{ACD1660D-A27D-56CD-07B7-5E7AFD3DD1BB}"/>
              </a:ext>
            </a:extLst>
          </p:cNvPr>
          <p:cNvSpPr>
            <a:spLocks noGrp="1"/>
          </p:cNvSpPr>
          <p:nvPr>
            <p:ph type="body" sz="quarter" idx="10"/>
          </p:nvPr>
        </p:nvSpPr>
        <p:spPr>
          <a:xfrm>
            <a:off x="848483" y="1339734"/>
            <a:ext cx="4856781" cy="3081833"/>
          </a:xfrm>
        </p:spPr>
        <p:txBody>
          <a:bodyPr/>
          <a:lstStyle/>
          <a:p>
            <a:r>
              <a:rPr lang="en-US"/>
              <a:t>Despite loving the city, the Nabis didn’t neglect landscapes, urban or rural. Gardens, squares and parks played a key role in their work. These spaces where people meet and interact in the city are a backdrop for everyday life. There Bonnard, Vuillard and Roussel observed children playing, nannies and mothers watching them, and portrayed the bonhomous atmosphere of these Parisian moments. Vuillard created many pocket-sized oil paintings, expressing his fleeting impressions in bright colours on cardboard.</a:t>
            </a:r>
          </a:p>
          <a:p>
            <a:r>
              <a:rPr lang="en-US"/>
              <a:t>The huge garden at the Bonnard family home in Isère inspired outdoor compositions livened up by his nieces and nephews and the animals in the neighbouring field. For Roussel, who lived on the outskirts of Paris in an area that was still quite rural, people carried a symbolic weight. Nymphs or muses, their poetic presence became decorative, and the human figure blended with nature in a timeless, harmonious scene.</a:t>
            </a:r>
          </a:p>
          <a:p>
            <a:endParaRPr lang="ca-ES" noProof="0" dirty="0"/>
          </a:p>
        </p:txBody>
      </p:sp>
      <p:sp>
        <p:nvSpPr>
          <p:cNvPr id="19" name="Marcador de texto 18">
            <a:extLst>
              <a:ext uri="{FF2B5EF4-FFF2-40B4-BE49-F238E27FC236}">
                <a16:creationId xmlns:a16="http://schemas.microsoft.com/office/drawing/2014/main" id="{35EEA019-D297-7617-2D02-DED39E76E2D1}"/>
              </a:ext>
            </a:extLst>
          </p:cNvPr>
          <p:cNvSpPr>
            <a:spLocks noGrp="1"/>
          </p:cNvSpPr>
          <p:nvPr>
            <p:ph type="body" sz="quarter" idx="13"/>
          </p:nvPr>
        </p:nvSpPr>
        <p:spPr>
          <a:xfrm>
            <a:off x="848484" y="830919"/>
            <a:ext cx="3052954" cy="508815"/>
          </a:xfrm>
        </p:spPr>
        <p:txBody>
          <a:bodyPr/>
          <a:lstStyle/>
          <a:p>
            <a:r>
              <a:rPr lang="en-US" b="1"/>
              <a:t>Landscapes and gardens</a:t>
            </a:r>
          </a:p>
        </p:txBody>
      </p:sp>
      <p:sp>
        <p:nvSpPr>
          <p:cNvPr id="23" name="Marcador de texto 22">
            <a:extLst>
              <a:ext uri="{FF2B5EF4-FFF2-40B4-BE49-F238E27FC236}">
                <a16:creationId xmlns:a16="http://schemas.microsoft.com/office/drawing/2014/main" id="{44099C4C-73A8-01CD-23BF-EF508DA8E6CA}"/>
              </a:ext>
            </a:extLst>
          </p:cNvPr>
          <p:cNvSpPr>
            <a:spLocks noGrp="1"/>
          </p:cNvSpPr>
          <p:nvPr>
            <p:ph type="body" sz="quarter" idx="18"/>
          </p:nvPr>
        </p:nvSpPr>
        <p:spPr>
          <a:xfrm>
            <a:off x="848482" y="6237463"/>
            <a:ext cx="4986259" cy="508815"/>
          </a:xfrm>
        </p:spPr>
        <p:txBody>
          <a:bodyPr/>
          <a:lstStyle/>
          <a:p>
            <a:r>
              <a:rPr lang="en-US" b="1"/>
              <a:t>Modern decoration</a:t>
            </a:r>
          </a:p>
          <a:p>
            <a:endParaRPr lang="es-ES" dirty="0"/>
          </a:p>
        </p:txBody>
      </p:sp>
      <p:sp>
        <p:nvSpPr>
          <p:cNvPr id="20" name="Marcador de texto 19">
            <a:extLst>
              <a:ext uri="{FF2B5EF4-FFF2-40B4-BE49-F238E27FC236}">
                <a16:creationId xmlns:a16="http://schemas.microsoft.com/office/drawing/2014/main" id="{9AAF1564-26E4-760D-3F55-150EF79614C2}"/>
              </a:ext>
            </a:extLst>
          </p:cNvPr>
          <p:cNvSpPr>
            <a:spLocks noGrp="1"/>
          </p:cNvSpPr>
          <p:nvPr>
            <p:ph type="body" sz="quarter" idx="15"/>
          </p:nvPr>
        </p:nvSpPr>
        <p:spPr>
          <a:xfrm>
            <a:off x="851603" y="3912752"/>
            <a:ext cx="2176410" cy="421742"/>
          </a:xfrm>
        </p:spPr>
        <p:txBody>
          <a:bodyPr/>
          <a:lstStyle/>
          <a:p>
            <a:endParaRPr lang="es-ES" dirty="0"/>
          </a:p>
          <a:p>
            <a:endParaRPr lang="es-ES" dirty="0"/>
          </a:p>
        </p:txBody>
      </p:sp>
      <p:sp>
        <p:nvSpPr>
          <p:cNvPr id="13" name="Marcador de texto 15">
            <a:extLst>
              <a:ext uri="{FF2B5EF4-FFF2-40B4-BE49-F238E27FC236}">
                <a16:creationId xmlns:a16="http://schemas.microsoft.com/office/drawing/2014/main" id="{C1C820D7-72F0-9DE7-5EEC-C663370F9E0C}"/>
              </a:ext>
            </a:extLst>
          </p:cNvPr>
          <p:cNvSpPr txBox="1">
            <a:spLocks/>
          </p:cNvSpPr>
          <p:nvPr/>
        </p:nvSpPr>
        <p:spPr>
          <a:xfrm>
            <a:off x="848483" y="6693113"/>
            <a:ext cx="4856781" cy="308183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SuperGroteskComp" panose="020B0504020101020102" pitchFamily="34" charset="77"/>
                <a:ea typeface="+mn-ea"/>
                <a:cs typeface="SuperGroteskComp" panose="020B0504020101020102"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uperGroteskComp" panose="020B0504020101020102" pitchFamily="34" charset="77"/>
                <a:ea typeface="+mn-ea"/>
                <a:cs typeface="SuperGroteskComp" panose="020B0504020101020102" pitchFamily="34" charset="77"/>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SuperGroteskComp" panose="020B0504020101020102" pitchFamily="34" charset="77"/>
                <a:ea typeface="+mn-ea"/>
                <a:cs typeface="SuperGroteskComp" panose="020B0504020101020102"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uperGroteskComp" panose="020B0504020101020102" pitchFamily="34" charset="77"/>
                <a:ea typeface="+mn-ea"/>
                <a:cs typeface="SuperGroteskComp" panose="020B0504020101020102" pitchFamily="34" charset="77"/>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uperGroteskComp" panose="020B0504020101020102" pitchFamily="34" charset="77"/>
                <a:ea typeface="+mn-ea"/>
                <a:cs typeface="SuperGroteskComp" panose="020B05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Among the Nabis, the concept of decorativeness played a central role, given their desire to abolish hierarchy in the arts and move beyond the separation of fine art and crafts. From the very beginning, they created decorative elements for private settings, commissioned by patrons. At the same time, they explored the potential of colour lithography, allowing them to mass-produce pieces that were easy to distribute. </a:t>
            </a:r>
          </a:p>
          <a:p>
            <a:r>
              <a:rPr lang="en-US"/>
              <a:t>Collaborating with founder of The Maison de l’Art Nouveau Sigfried Bing, the Nabis took part in the first Salon de l’Art Nouveau in December 1895, showing decorative panels, fans, wallpaper and decorative porcelain pieces. Ranson and Maillol also created the designs for tapestries woven by their wives. Vallotton, Bonnard and Maillol produced statues of women to decorate the homes of the bourgeoisie. The Nabis’ interest in the applied arts was part of the great aesthetic renewal in Europe that was </a:t>
            </a:r>
            <a:r>
              <a:rPr lang="en-US" i="1"/>
              <a:t>Art Nouveau</a:t>
            </a:r>
            <a:r>
              <a:rPr lang="en-US"/>
              <a:t>.</a:t>
            </a:r>
          </a:p>
          <a:p>
            <a:endParaRPr lang="ca-ES" dirty="0"/>
          </a:p>
        </p:txBody>
      </p:sp>
      <p:pic>
        <p:nvPicPr>
          <p:cNvPr id="3" name="Imagen 2" descr="Patrón de fondo&#10;&#10;El contenido generado por IA puede ser incorrecto.">
            <a:extLst>
              <a:ext uri="{FF2B5EF4-FFF2-40B4-BE49-F238E27FC236}">
                <a16:creationId xmlns:a16="http://schemas.microsoft.com/office/drawing/2014/main" id="{D54CC2D2-0536-A909-2AE2-2AE5EDCE1779}"/>
              </a:ext>
            </a:extLst>
          </p:cNvPr>
          <p:cNvPicPr>
            <a:picLocks noChangeAspect="1"/>
          </p:cNvPicPr>
          <p:nvPr/>
        </p:nvPicPr>
        <p:blipFill>
          <a:blip r:embed="rId2"/>
          <a:stretch>
            <a:fillRect/>
          </a:stretch>
        </p:blipFill>
        <p:spPr>
          <a:xfrm>
            <a:off x="848482" y="3861584"/>
            <a:ext cx="2732791" cy="1903670"/>
          </a:xfrm>
          <a:prstGeom prst="rect">
            <a:avLst/>
          </a:prstGeom>
        </p:spPr>
      </p:pic>
      <p:sp>
        <p:nvSpPr>
          <p:cNvPr id="5" name="CuadroTexto 4">
            <a:extLst>
              <a:ext uri="{FF2B5EF4-FFF2-40B4-BE49-F238E27FC236}">
                <a16:creationId xmlns:a16="http://schemas.microsoft.com/office/drawing/2014/main" id="{D2622EE3-0404-6780-E501-CF91A703377C}"/>
              </a:ext>
            </a:extLst>
          </p:cNvPr>
          <p:cNvSpPr txBox="1"/>
          <p:nvPr/>
        </p:nvSpPr>
        <p:spPr>
          <a:xfrm>
            <a:off x="3600323" y="5424559"/>
            <a:ext cx="3429000" cy="400110"/>
          </a:xfrm>
          <a:prstGeom prst="rect">
            <a:avLst/>
          </a:prstGeom>
          <a:noFill/>
        </p:spPr>
        <p:txBody>
          <a:bodyPr wrap="square">
            <a:spAutoFit/>
          </a:bodyPr>
          <a:lstStyle/>
          <a:p>
            <a:r>
              <a:rPr lang="en-US" sz="1000" dirty="0">
                <a:latin typeface="SuperGroteskComp" panose="020B0504020101020102" pitchFamily="34" charset="77"/>
                <a:cs typeface="SuperGroteskComp" panose="020B0504020101020102" pitchFamily="34" charset="77"/>
              </a:rPr>
              <a:t>Ker-Xavier Roussel. </a:t>
            </a:r>
          </a:p>
          <a:p>
            <a:r>
              <a:rPr lang="en-US" sz="1000" i="1" dirty="0">
                <a:latin typeface="SuperGroteskComp" panose="020B0504020101020102" pitchFamily="34" charset="77"/>
                <a:cs typeface="SuperGroteskComp" panose="020B0504020101020102" pitchFamily="34" charset="77"/>
              </a:rPr>
              <a:t>Femme </a:t>
            </a:r>
            <a:r>
              <a:rPr lang="en-US" sz="1000" i="1" dirty="0" err="1">
                <a:latin typeface="SuperGroteskComp" panose="020B0504020101020102" pitchFamily="34" charset="77"/>
                <a:cs typeface="SuperGroteskComp" panose="020B0504020101020102" pitchFamily="34" charset="77"/>
              </a:rPr>
              <a:t>en</a:t>
            </a:r>
            <a:r>
              <a:rPr lang="en-US" sz="1000" i="1" dirty="0">
                <a:latin typeface="SuperGroteskComp" panose="020B0504020101020102" pitchFamily="34" charset="77"/>
                <a:cs typeface="SuperGroteskComp" panose="020B0504020101020102" pitchFamily="34" charset="77"/>
              </a:rPr>
              <a:t> robe à </a:t>
            </a:r>
            <a:r>
              <a:rPr lang="en-US" sz="1000" i="1" dirty="0" err="1">
                <a:latin typeface="SuperGroteskComp" panose="020B0504020101020102" pitchFamily="34" charset="77"/>
                <a:cs typeface="SuperGroteskComp" panose="020B0504020101020102" pitchFamily="34" charset="77"/>
              </a:rPr>
              <a:t>rayures</a:t>
            </a:r>
            <a:r>
              <a:rPr lang="en-US" sz="1000" dirty="0">
                <a:latin typeface="SuperGroteskComp" panose="020B0504020101020102" pitchFamily="34" charset="77"/>
                <a:cs typeface="SuperGroteskComp" panose="020B0504020101020102" pitchFamily="34" charset="77"/>
              </a:rPr>
              <a:t>, 1898</a:t>
            </a:r>
          </a:p>
        </p:txBody>
      </p:sp>
    </p:spTree>
    <p:extLst>
      <p:ext uri="{BB962C8B-B14F-4D97-AF65-F5344CB8AC3E}">
        <p14:creationId xmlns:p14="http://schemas.microsoft.com/office/powerpoint/2010/main" val="3941333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9CC73-30A9-2960-CF19-90E565767B70}"/>
            </a:ext>
          </a:extLst>
        </p:cNvPr>
        <p:cNvGrpSpPr/>
        <p:nvPr/>
      </p:nvGrpSpPr>
      <p:grpSpPr>
        <a:xfrm>
          <a:off x="0" y="0"/>
          <a:ext cx="0" cy="0"/>
          <a:chOff x="0" y="0"/>
          <a:chExt cx="0" cy="0"/>
        </a:xfrm>
      </p:grpSpPr>
      <p:sp>
        <p:nvSpPr>
          <p:cNvPr id="16" name="Marcador de texto 15">
            <a:extLst>
              <a:ext uri="{FF2B5EF4-FFF2-40B4-BE49-F238E27FC236}">
                <a16:creationId xmlns:a16="http://schemas.microsoft.com/office/drawing/2014/main" id="{74ACCD0E-160A-2314-A6EE-824569AE9D71}"/>
              </a:ext>
            </a:extLst>
          </p:cNvPr>
          <p:cNvSpPr>
            <a:spLocks noGrp="1"/>
          </p:cNvSpPr>
          <p:nvPr>
            <p:ph type="body" sz="quarter" idx="10"/>
          </p:nvPr>
        </p:nvSpPr>
        <p:spPr>
          <a:xfrm>
            <a:off x="848483" y="1488968"/>
            <a:ext cx="4856781" cy="3081833"/>
          </a:xfrm>
        </p:spPr>
        <p:txBody>
          <a:bodyPr/>
          <a:lstStyle/>
          <a:p>
            <a:r>
              <a:rPr lang="en-US"/>
              <a:t>In the Nabis’ paintings, the domestic realm is portrayed as essentially a place for activities traditionally associated with women: housework, childcare or sewing. Sewing has a noteworthy place in Vuillard’s work, as his mother ran a corsetry workshop in their flat. Inspired by the movements of the corset-makers and their customers, this intimate world was full of work, posing, gossip and tensions, which the artist insinuated with a subtle play of light and shadows and of colour contrasts.</a:t>
            </a:r>
          </a:p>
          <a:p>
            <a:r>
              <a:rPr lang="en-US"/>
              <a:t>Denis, who had many children, devoted much of his work to motherhood, which he portrayed both from a quotidian angle and with an idealised, almost sacred, view of the maternal bond. Less often, women appear in intellectual pursuits, such as Vallotton’s portrait of Misia at her dressing table. Like Bonnard, he focused on sensual intimacy, with many compositions of nudes exuding refined eroticism.</a:t>
            </a:r>
          </a:p>
          <a:p>
            <a:endParaRPr lang="ca-ES" noProof="0" dirty="0"/>
          </a:p>
        </p:txBody>
      </p:sp>
      <p:sp>
        <p:nvSpPr>
          <p:cNvPr id="19" name="Marcador de texto 18">
            <a:extLst>
              <a:ext uri="{FF2B5EF4-FFF2-40B4-BE49-F238E27FC236}">
                <a16:creationId xmlns:a16="http://schemas.microsoft.com/office/drawing/2014/main" id="{6E731ACE-DD2D-377D-B603-502B5943F6DF}"/>
              </a:ext>
            </a:extLst>
          </p:cNvPr>
          <p:cNvSpPr>
            <a:spLocks noGrp="1"/>
          </p:cNvSpPr>
          <p:nvPr>
            <p:ph type="body" sz="quarter" idx="13"/>
          </p:nvPr>
        </p:nvSpPr>
        <p:spPr>
          <a:xfrm>
            <a:off x="848482" y="1002034"/>
            <a:ext cx="4150234" cy="508815"/>
          </a:xfrm>
        </p:spPr>
        <p:txBody>
          <a:bodyPr/>
          <a:lstStyle/>
          <a:p>
            <a:r>
              <a:rPr lang="en-US" b="1"/>
              <a:t>Representations of daily life</a:t>
            </a:r>
          </a:p>
        </p:txBody>
      </p:sp>
      <p:sp>
        <p:nvSpPr>
          <p:cNvPr id="23" name="Marcador de texto 22">
            <a:extLst>
              <a:ext uri="{FF2B5EF4-FFF2-40B4-BE49-F238E27FC236}">
                <a16:creationId xmlns:a16="http://schemas.microsoft.com/office/drawing/2014/main" id="{255EE8CD-64BD-0272-7E77-4E3F01A9265F}"/>
              </a:ext>
            </a:extLst>
          </p:cNvPr>
          <p:cNvSpPr>
            <a:spLocks noGrp="1"/>
          </p:cNvSpPr>
          <p:nvPr>
            <p:ph type="body" sz="quarter" idx="18"/>
          </p:nvPr>
        </p:nvSpPr>
        <p:spPr>
          <a:xfrm>
            <a:off x="848484" y="4587557"/>
            <a:ext cx="4986259" cy="508815"/>
          </a:xfrm>
        </p:spPr>
        <p:txBody>
          <a:bodyPr/>
          <a:lstStyle/>
          <a:p>
            <a:r>
              <a:rPr lang="en-US" b="1" i="1"/>
              <a:t>The Mediterranean</a:t>
            </a:r>
            <a:r>
              <a:rPr lang="en-US" b="1"/>
              <a:t> </a:t>
            </a:r>
          </a:p>
          <a:p>
            <a:endParaRPr lang="es-ES" dirty="0"/>
          </a:p>
        </p:txBody>
      </p:sp>
      <p:sp>
        <p:nvSpPr>
          <p:cNvPr id="20" name="Marcador de texto 19">
            <a:extLst>
              <a:ext uri="{FF2B5EF4-FFF2-40B4-BE49-F238E27FC236}">
                <a16:creationId xmlns:a16="http://schemas.microsoft.com/office/drawing/2014/main" id="{5D92EE62-762E-B112-364D-F1034711B69B}"/>
              </a:ext>
            </a:extLst>
          </p:cNvPr>
          <p:cNvSpPr>
            <a:spLocks noGrp="1"/>
          </p:cNvSpPr>
          <p:nvPr>
            <p:ph type="body" sz="quarter" idx="15"/>
          </p:nvPr>
        </p:nvSpPr>
        <p:spPr>
          <a:xfrm>
            <a:off x="851603" y="3912752"/>
            <a:ext cx="2176410" cy="421742"/>
          </a:xfrm>
        </p:spPr>
        <p:txBody>
          <a:bodyPr/>
          <a:lstStyle/>
          <a:p>
            <a:endParaRPr lang="es-ES" dirty="0"/>
          </a:p>
          <a:p>
            <a:endParaRPr lang="es-ES" dirty="0"/>
          </a:p>
        </p:txBody>
      </p:sp>
      <p:sp>
        <p:nvSpPr>
          <p:cNvPr id="13" name="Marcador de texto 15">
            <a:extLst>
              <a:ext uri="{FF2B5EF4-FFF2-40B4-BE49-F238E27FC236}">
                <a16:creationId xmlns:a16="http://schemas.microsoft.com/office/drawing/2014/main" id="{670E80E2-962B-6965-2249-FAE666166BCA}"/>
              </a:ext>
            </a:extLst>
          </p:cNvPr>
          <p:cNvSpPr txBox="1">
            <a:spLocks/>
          </p:cNvSpPr>
          <p:nvPr/>
        </p:nvSpPr>
        <p:spPr>
          <a:xfrm>
            <a:off x="3040545" y="5064035"/>
            <a:ext cx="2664719" cy="230465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SuperGroteskComp" panose="020B0504020101020102" pitchFamily="34" charset="77"/>
                <a:ea typeface="+mn-ea"/>
                <a:cs typeface="SuperGroteskComp" panose="020B0504020101020102"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uperGroteskComp" panose="020B0504020101020102" pitchFamily="34" charset="77"/>
                <a:ea typeface="+mn-ea"/>
                <a:cs typeface="SuperGroteskComp" panose="020B0504020101020102" pitchFamily="34" charset="77"/>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SuperGroteskComp" panose="020B0504020101020102" pitchFamily="34" charset="77"/>
                <a:ea typeface="+mn-ea"/>
                <a:cs typeface="SuperGroteskComp" panose="020B0504020101020102"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uperGroteskComp" panose="020B0504020101020102" pitchFamily="34" charset="77"/>
                <a:ea typeface="+mn-ea"/>
                <a:cs typeface="SuperGroteskComp" panose="020B0504020101020102" pitchFamily="34" charset="77"/>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uperGroteskComp" panose="020B0504020101020102" pitchFamily="34" charset="77"/>
                <a:ea typeface="+mn-ea"/>
                <a:cs typeface="SuperGroteskComp" panose="020B05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 1890, Maillol met Hungarian Nabi Rippl-Rónai, who he introduced to the rest of the group and in Parisian Symbolist circles. Painter, printmaker, tapestry weaver and not long after potter and sculptor, the young man from Northern Catalonia worked in a variety of techniques, but always highlighted the female nude, which he considered a source of infinite shapes. Lacking models, in the beginning he drew inspiration from the figures in Gauguin’s work, but he later created his own language of stylised nudes with sturdy, voluptuous physiques.</a:t>
            </a:r>
          </a:p>
          <a:p>
            <a:endParaRPr lang="ca-ES" dirty="0"/>
          </a:p>
        </p:txBody>
      </p:sp>
      <p:sp>
        <p:nvSpPr>
          <p:cNvPr id="6" name="CuadroTexto 5">
            <a:extLst>
              <a:ext uri="{FF2B5EF4-FFF2-40B4-BE49-F238E27FC236}">
                <a16:creationId xmlns:a16="http://schemas.microsoft.com/office/drawing/2014/main" id="{638A8196-1346-A32C-9053-CA7242A7AD53}"/>
              </a:ext>
            </a:extLst>
          </p:cNvPr>
          <p:cNvSpPr txBox="1"/>
          <p:nvPr/>
        </p:nvSpPr>
        <p:spPr>
          <a:xfrm>
            <a:off x="807022" y="7543742"/>
            <a:ext cx="4898242" cy="2031325"/>
          </a:xfrm>
          <a:prstGeom prst="rect">
            <a:avLst/>
          </a:prstGeom>
          <a:noFill/>
        </p:spPr>
        <p:txBody>
          <a:bodyPr wrap="square">
            <a:spAutoFit/>
          </a:bodyPr>
          <a:lstStyle/>
          <a:p>
            <a:r>
              <a:rPr lang="en-US" sz="1200">
                <a:latin typeface="SuperGroteskComp" panose="020B0504020101020102" pitchFamily="34" charset="77"/>
                <a:cs typeface="SuperGroteskComp" panose="020B0504020101020102" pitchFamily="34" charset="77"/>
              </a:rPr>
              <a:t>Around the turn of the 20th century, after working on wood engravings, a tapestry and a plaster relief sculpture titled </a:t>
            </a:r>
            <a:r>
              <a:rPr lang="en-US" sz="1200" i="1">
                <a:latin typeface="SuperGroteskComp" panose="020B0504020101020102" pitchFamily="34" charset="77"/>
                <a:cs typeface="SuperGroteskComp" panose="020B0504020101020102" pitchFamily="34" charset="77"/>
              </a:rPr>
              <a:t>La vague</a:t>
            </a:r>
            <a:r>
              <a:rPr lang="en-US" sz="1200">
                <a:latin typeface="SuperGroteskComp" panose="020B0504020101020102" pitchFamily="34" charset="77"/>
                <a:cs typeface="SuperGroteskComp" panose="020B0504020101020102" pitchFamily="34" charset="77"/>
              </a:rPr>
              <a:t>, Maillol made a small nude of a woman sitting with bent knees that Count Kessler fell in love with on the spot. The artist’s patron commissioned him to make a stone version, which ended up becoming the sculpture </a:t>
            </a:r>
            <a:r>
              <a:rPr lang="en-US" sz="1200" i="1">
                <a:latin typeface="SuperGroteskComp" panose="020B0504020101020102" pitchFamily="34" charset="77"/>
                <a:cs typeface="SuperGroteskComp" panose="020B0504020101020102" pitchFamily="34" charset="77"/>
              </a:rPr>
              <a:t>Méditerranée</a:t>
            </a:r>
            <a:r>
              <a:rPr lang="en-US" sz="1200">
                <a:latin typeface="SuperGroteskComp" panose="020B0504020101020102" pitchFamily="34" charset="77"/>
                <a:cs typeface="SuperGroteskComp" panose="020B0504020101020102" pitchFamily="34" charset="77"/>
              </a:rPr>
              <a:t>. The monumental plaster piece for the Count was exhibited at the Salon d’Automne in 1905. At the time, Maillol told a childhood friend: “My intention [...] was to create a young, pure, luminous, noble figure. Isn’t that the spirit of the Mediterranean? Well, that’s why I gave it the name.”</a:t>
            </a:r>
          </a:p>
          <a:p>
            <a:endParaRPr lang="es-ES" dirty="0"/>
          </a:p>
        </p:txBody>
      </p:sp>
      <p:sp>
        <p:nvSpPr>
          <p:cNvPr id="9" name="CuadroTexto 8">
            <a:extLst>
              <a:ext uri="{FF2B5EF4-FFF2-40B4-BE49-F238E27FC236}">
                <a16:creationId xmlns:a16="http://schemas.microsoft.com/office/drawing/2014/main" id="{B8553547-77AD-91E5-49AA-437FCDDBA993}"/>
              </a:ext>
            </a:extLst>
          </p:cNvPr>
          <p:cNvSpPr txBox="1"/>
          <p:nvPr/>
        </p:nvSpPr>
        <p:spPr>
          <a:xfrm>
            <a:off x="726340" y="6792486"/>
            <a:ext cx="3429000" cy="400110"/>
          </a:xfrm>
          <a:prstGeom prst="rect">
            <a:avLst/>
          </a:prstGeom>
          <a:noFill/>
        </p:spPr>
        <p:txBody>
          <a:bodyPr wrap="square">
            <a:spAutoFit/>
          </a:bodyPr>
          <a:lstStyle/>
          <a:p>
            <a:pPr>
              <a:buNone/>
            </a:pPr>
            <a:r>
              <a:rPr lang="en-US" sz="1000" dirty="0">
                <a:latin typeface="SuperGroteskComp" panose="020B0504020101020102" pitchFamily="34" charset="77"/>
                <a:cs typeface="SuperGroteskComp" panose="020B0504020101020102" pitchFamily="34" charset="77"/>
              </a:rPr>
              <a:t>Aristide Maillol</a:t>
            </a:r>
          </a:p>
          <a:p>
            <a:pPr>
              <a:buNone/>
            </a:pPr>
            <a:r>
              <a:rPr lang="en-US" sz="1000" i="1" dirty="0" err="1">
                <a:latin typeface="SuperGroteskComp" panose="020B0504020101020102" pitchFamily="34" charset="77"/>
                <a:cs typeface="SuperGroteskComp" panose="020B0504020101020102" pitchFamily="34" charset="77"/>
              </a:rPr>
              <a:t>Méditerranée</a:t>
            </a:r>
            <a:r>
              <a:rPr lang="en-US" sz="1000" dirty="0">
                <a:latin typeface="SuperGroteskComp" panose="020B0504020101020102" pitchFamily="34" charset="77"/>
                <a:cs typeface="SuperGroteskComp" panose="020B0504020101020102" pitchFamily="34" charset="77"/>
              </a:rPr>
              <a:t>, 1905</a:t>
            </a:r>
          </a:p>
        </p:txBody>
      </p:sp>
      <p:pic>
        <p:nvPicPr>
          <p:cNvPr id="2" name="Image 4">
            <a:extLst>
              <a:ext uri="{FF2B5EF4-FFF2-40B4-BE49-F238E27FC236}">
                <a16:creationId xmlns:a16="http://schemas.microsoft.com/office/drawing/2014/main" id="{34B4BFE7-6878-0538-2BDE-D5E5C46D9CCE}"/>
              </a:ext>
            </a:extLst>
          </p:cNvPr>
          <p:cNvPicPr>
            <a:picLocks noChangeAspect="1"/>
          </p:cNvPicPr>
          <p:nvPr/>
        </p:nvPicPr>
        <p:blipFill>
          <a:blip r:embed="rId2">
            <a:extLst>
              <a:ext uri="{28A0092B-C50C-407E-A947-70E740481C1C}">
                <a14:useLocalDpi xmlns:a14="http://schemas.microsoft.com/office/drawing/2010/main" val="0"/>
              </a:ext>
            </a:extLst>
          </a:blip>
          <a:srcRect l="6912" r="9801"/>
          <a:stretch>
            <a:fillRect/>
          </a:stretch>
        </p:blipFill>
        <p:spPr>
          <a:xfrm>
            <a:off x="807022" y="5052219"/>
            <a:ext cx="2104044" cy="1684178"/>
          </a:xfrm>
          <a:prstGeom prst="rect">
            <a:avLst/>
          </a:prstGeom>
        </p:spPr>
      </p:pic>
    </p:spTree>
    <p:extLst>
      <p:ext uri="{BB962C8B-B14F-4D97-AF65-F5344CB8AC3E}">
        <p14:creationId xmlns:p14="http://schemas.microsoft.com/office/powerpoint/2010/main" val="1188814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7E745-B1AD-516B-6332-1F7556C0C794}"/>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031327F0-9972-4106-02F0-95C196B80A97}"/>
              </a:ext>
            </a:extLst>
          </p:cNvPr>
          <p:cNvSpPr>
            <a:spLocks noGrp="1"/>
          </p:cNvSpPr>
          <p:nvPr>
            <p:ph type="body" sz="quarter" idx="10"/>
          </p:nvPr>
        </p:nvSpPr>
        <p:spPr>
          <a:xfrm>
            <a:off x="848488" y="4268025"/>
            <a:ext cx="4856781" cy="4769297"/>
          </a:xfrm>
        </p:spPr>
        <p:txBody>
          <a:bodyPr/>
          <a:lstStyle/>
          <a:p>
            <a:r>
              <a:rPr lang="en-US"/>
              <a:t>Art historian and honorary general curator of paintings at the Musée d’Orsay, Isabelle Cahn specialises in art from the second half of the 19th century and early 20th century. Curator of numerous exhibitions in France and the world, she is a renowned expert in Post-Impressionism and, more specifically, the Nabi movement.</a:t>
            </a:r>
          </a:p>
          <a:p>
            <a:r>
              <a:rPr lang="en-US"/>
              <a:t>Among others, she has curated important exhibitions on Félix Vallotton (Grand Palais, Van Gogh Museum Amsterdam, Mitsubishi Ichigokan Museum Tokyo), Pierre Bonnard (Musée d’Orsay, Fundación MAPFRE Madrid, Fine Arts Museums of San Francisco, National Art Centre Tokyo, Musée de Grenoble, Hôtel de Caumont), as well as </a:t>
            </a:r>
            <a:r>
              <a:rPr lang="en-US" i="1"/>
              <a:t>“Les Nabis et le décor”</a:t>
            </a:r>
            <a:r>
              <a:rPr lang="en-US"/>
              <a:t> at Musée du Luxembourg and </a:t>
            </a:r>
            <a:r>
              <a:rPr lang="en-US" i="1"/>
              <a:t>“Affinités japonaises, vers le décor moderne”</a:t>
            </a:r>
            <a:r>
              <a:rPr lang="en-US"/>
              <a:t> at the Louvre Abu Dhabi. She was also the curator for </a:t>
            </a:r>
            <a:r>
              <a:rPr lang="en-US" i="1"/>
              <a:t>“Maurice Denis. Amour”</a:t>
            </a:r>
            <a:r>
              <a:rPr lang="en-US"/>
              <a:t> at Musée cantonal des Beaux-Arts in Lausanne and </a:t>
            </a:r>
            <a:r>
              <a:rPr lang="en-US" i="1"/>
              <a:t>“David Hockney. Le chant de la terre”</a:t>
            </a:r>
            <a:r>
              <a:rPr lang="en-US"/>
              <a:t> in Mons.</a:t>
            </a:r>
          </a:p>
          <a:p>
            <a:r>
              <a:rPr lang="en-US"/>
              <a:t>Specialising in Gauguin, Cézanne and Van Gogh, she organised the Musée d’Orsay exhibition </a:t>
            </a:r>
            <a:r>
              <a:rPr lang="en-US" i="1"/>
              <a:t>“Van Gogh/Artaud. Le suicidé de la société”</a:t>
            </a:r>
            <a:r>
              <a:rPr lang="en-US"/>
              <a:t>, which saw more than 750,000 visitors in 2014.</a:t>
            </a:r>
          </a:p>
          <a:p>
            <a:r>
              <a:rPr lang="en-US"/>
              <a:t>Committed to an open, polysemous approach to art, she has put together several exhibitions on noteworthy artists and intellectuals, including Lugné-Poe at Musée d’Orsay, Misia Godebska at Musée d’Orsay, Félix Fénéon (at Musée de l’Orangerie, Musée du Quai Branly and MoMA New York), as well as Marcel Proust and Alfred Dreyfus at Musée d’art et d’histoire du Judaïsme in Paris.</a:t>
            </a:r>
          </a:p>
          <a:p>
            <a:r>
              <a:rPr lang="en-US"/>
              <a:t>Scientific director of numerous catalogues, she has also written books, essays and articles on the art of the end of the 19th century and the beginning of the 20th century.</a:t>
            </a:r>
          </a:p>
          <a:p>
            <a:endParaRPr lang="ca-ES" noProof="0" dirty="0"/>
          </a:p>
        </p:txBody>
      </p:sp>
      <p:sp>
        <p:nvSpPr>
          <p:cNvPr id="10" name="Marcador de texto 11">
            <a:extLst>
              <a:ext uri="{FF2B5EF4-FFF2-40B4-BE49-F238E27FC236}">
                <a16:creationId xmlns:a16="http://schemas.microsoft.com/office/drawing/2014/main" id="{3F50BA3F-9859-8FF6-6213-4FCD2C1B1BB5}"/>
              </a:ext>
            </a:extLst>
          </p:cNvPr>
          <p:cNvSpPr>
            <a:spLocks noGrp="1"/>
          </p:cNvSpPr>
          <p:nvPr>
            <p:ph type="body" sz="quarter" idx="11"/>
          </p:nvPr>
        </p:nvSpPr>
        <p:spPr>
          <a:xfrm>
            <a:off x="848488" y="812800"/>
            <a:ext cx="4856782" cy="318576"/>
          </a:xfrm>
        </p:spPr>
        <p:txBody>
          <a:bodyPr/>
          <a:lstStyle/>
          <a:p>
            <a:r>
              <a:rPr lang="en-US" sz="2400" noProof="0">
                <a:latin typeface="SuperGroteskComp-Bold" panose="020B0804020101020102" pitchFamily="34" charset="0"/>
                <a:cs typeface="SuperGroteskComp-Bold" panose="020B0804020101020102" pitchFamily="34" charset="0"/>
              </a:rPr>
              <a:t>Isabelle Cahn, curator</a:t>
            </a:r>
          </a:p>
        </p:txBody>
      </p:sp>
      <p:pic>
        <p:nvPicPr>
          <p:cNvPr id="3" name="Imagen 2" descr="Una mujer sonriendo&#10;&#10;El contenido generado por IA puede ser incorrecto.">
            <a:extLst>
              <a:ext uri="{FF2B5EF4-FFF2-40B4-BE49-F238E27FC236}">
                <a16:creationId xmlns:a16="http://schemas.microsoft.com/office/drawing/2014/main" id="{F7D2CF94-DF96-F299-102C-CED785C47F8E}"/>
              </a:ext>
            </a:extLst>
          </p:cNvPr>
          <p:cNvPicPr>
            <a:picLocks noChangeAspect="1"/>
          </p:cNvPicPr>
          <p:nvPr/>
        </p:nvPicPr>
        <p:blipFill>
          <a:blip r:embed="rId2"/>
          <a:stretch>
            <a:fillRect/>
          </a:stretch>
        </p:blipFill>
        <p:spPr>
          <a:xfrm>
            <a:off x="848488" y="1413825"/>
            <a:ext cx="3429000" cy="2571750"/>
          </a:xfrm>
          <a:prstGeom prst="rect">
            <a:avLst/>
          </a:prstGeom>
        </p:spPr>
      </p:pic>
    </p:spTree>
    <p:extLst>
      <p:ext uri="{BB962C8B-B14F-4D97-AF65-F5344CB8AC3E}">
        <p14:creationId xmlns:p14="http://schemas.microsoft.com/office/powerpoint/2010/main" val="474798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B8CAD118-30B0-A92C-63DB-F21CC453FA3B}"/>
              </a:ext>
            </a:extLst>
          </p:cNvPr>
          <p:cNvSpPr>
            <a:spLocks noGrp="1"/>
          </p:cNvSpPr>
          <p:nvPr>
            <p:ph type="body" sz="quarter" idx="10"/>
          </p:nvPr>
        </p:nvSpPr>
        <p:spPr>
          <a:xfrm>
            <a:off x="848488" y="1638895"/>
            <a:ext cx="2449027" cy="2262753"/>
          </a:xfrm>
        </p:spPr>
        <p:txBody>
          <a:bodyPr/>
          <a:lstStyle/>
          <a:p>
            <a:r>
              <a:rPr lang="en-US"/>
              <a:t>To accompany the exhibition, there is a catalogue featuring all of the works on display with several essays by Isabelle Cahn (exhibition curator), Mathias Chivot, Elise Dubreuil, Léila Jarbouai, Jean-David Jumeau-Lafond, Magali Lesauvage, Bertrand Lorquin, Marc Olivier Ranson Bitker, Cristina Rodríguez-Samaniego, Teresa-M. Sala and Véronique Serrano. It also includes biographies of the artists by Flora Vinatier and a brief timeline. </a:t>
            </a:r>
          </a:p>
        </p:txBody>
      </p:sp>
      <p:sp>
        <p:nvSpPr>
          <p:cNvPr id="10" name="Marcador de texto 9">
            <a:extLst>
              <a:ext uri="{FF2B5EF4-FFF2-40B4-BE49-F238E27FC236}">
                <a16:creationId xmlns:a16="http://schemas.microsoft.com/office/drawing/2014/main" id="{23B7C40A-F107-21DA-F99C-F32DE479E195}"/>
              </a:ext>
            </a:extLst>
          </p:cNvPr>
          <p:cNvSpPr>
            <a:spLocks noGrp="1"/>
          </p:cNvSpPr>
          <p:nvPr>
            <p:ph type="body" sz="quarter" idx="16"/>
          </p:nvPr>
        </p:nvSpPr>
        <p:spPr>
          <a:xfrm>
            <a:off x="3661078" y="1653467"/>
            <a:ext cx="2449027" cy="2233608"/>
          </a:xfrm>
        </p:spPr>
        <p:txBody>
          <a:bodyPr/>
          <a:lstStyle/>
          <a:p>
            <a:r>
              <a:rPr lang="en-US"/>
              <a:t>The catalogue is available in Catalan and Spanish editions, both with English translations.</a:t>
            </a:r>
          </a:p>
          <a:p>
            <a:r>
              <a:rPr lang="en-US"/>
              <a:t>It has a total of 280 pages.</a:t>
            </a:r>
          </a:p>
          <a:p>
            <a:endParaRPr lang="es-ES" dirty="0"/>
          </a:p>
        </p:txBody>
      </p:sp>
      <p:sp>
        <p:nvSpPr>
          <p:cNvPr id="15" name="Marcador de texto 11">
            <a:extLst>
              <a:ext uri="{FF2B5EF4-FFF2-40B4-BE49-F238E27FC236}">
                <a16:creationId xmlns:a16="http://schemas.microsoft.com/office/drawing/2014/main" id="{87EFBFB0-9959-CDDE-09C2-C3A41F356197}"/>
              </a:ext>
            </a:extLst>
          </p:cNvPr>
          <p:cNvSpPr txBox="1">
            <a:spLocks/>
          </p:cNvSpPr>
          <p:nvPr/>
        </p:nvSpPr>
        <p:spPr>
          <a:xfrm>
            <a:off x="848488" y="812800"/>
            <a:ext cx="4856782" cy="31857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tx1"/>
                </a:solidFill>
                <a:latin typeface="SuperGroteskComp" panose="020B0504020101020102" pitchFamily="34" charset="77"/>
                <a:ea typeface="+mn-ea"/>
                <a:cs typeface="SuperGroteskComp" panose="020B05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uperGroteskComp-Bold" panose="020B0804020101020102" pitchFamily="34" charset="77"/>
                <a:ea typeface="+mn-ea"/>
                <a:cs typeface="SuperGroteskComp-Bold" panose="020B08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uperGroteskComp-Bold" panose="020B0804020101020102" pitchFamily="34" charset="77"/>
                <a:ea typeface="+mn-ea"/>
                <a:cs typeface="SuperGroteskComp-Bold" panose="020B08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uperGroteskComp-Bold" panose="020B0804020101020102" pitchFamily="34" charset="77"/>
                <a:ea typeface="+mn-ea"/>
                <a:cs typeface="SuperGroteskComp-Bold" panose="020B08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uperGroteskComp-Bold" panose="020B0804020101020102" pitchFamily="34" charset="77"/>
                <a:ea typeface="+mn-ea"/>
                <a:cs typeface="SuperGroteskComp-Bold" panose="020B08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SuperGroteskComp-Bold" panose="020B0804020101020102" pitchFamily="34" charset="0"/>
                <a:cs typeface="SuperGroteskComp-Bold" panose="020B0804020101020102" pitchFamily="34" charset="0"/>
              </a:rPr>
              <a:t>Catalogue</a:t>
            </a:r>
          </a:p>
        </p:txBody>
      </p:sp>
      <p:pic>
        <p:nvPicPr>
          <p:cNvPr id="2" name="Imagen 1">
            <a:extLst>
              <a:ext uri="{FF2B5EF4-FFF2-40B4-BE49-F238E27FC236}">
                <a16:creationId xmlns:a16="http://schemas.microsoft.com/office/drawing/2014/main" id="{D67BD947-5519-BA57-7436-2930FC1EC3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488" y="4206173"/>
            <a:ext cx="2519680" cy="3095625"/>
          </a:xfrm>
          <a:prstGeom prst="rect">
            <a:avLst/>
          </a:prstGeom>
          <a:noFill/>
        </p:spPr>
      </p:pic>
      <p:pic>
        <p:nvPicPr>
          <p:cNvPr id="4" name="Imagen 3">
            <a:extLst>
              <a:ext uri="{FF2B5EF4-FFF2-40B4-BE49-F238E27FC236}">
                <a16:creationId xmlns:a16="http://schemas.microsoft.com/office/drawing/2014/main" id="{0D62A720-17A9-6812-5A94-AB3822DD01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476" y="4206172"/>
            <a:ext cx="2542629" cy="3095625"/>
          </a:xfrm>
          <a:prstGeom prst="rect">
            <a:avLst/>
          </a:prstGeom>
          <a:noFill/>
        </p:spPr>
      </p:pic>
    </p:spTree>
    <p:extLst>
      <p:ext uri="{BB962C8B-B14F-4D97-AF65-F5344CB8AC3E}">
        <p14:creationId xmlns:p14="http://schemas.microsoft.com/office/powerpoint/2010/main" val="4096390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1D54C-4D64-A37A-4E99-B3F40AAEA52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5F3EE806-55AB-49DC-741B-65A4C35DD6E1}"/>
              </a:ext>
            </a:extLst>
          </p:cNvPr>
          <p:cNvSpPr>
            <a:spLocks noGrp="1"/>
          </p:cNvSpPr>
          <p:nvPr>
            <p:ph type="body" sz="quarter" idx="10"/>
          </p:nvPr>
        </p:nvSpPr>
        <p:spPr>
          <a:xfrm>
            <a:off x="846594" y="1535535"/>
            <a:ext cx="5221286" cy="3449592"/>
          </a:xfrm>
        </p:spPr>
        <p:txBody>
          <a:bodyPr/>
          <a:lstStyle/>
          <a:p>
            <a:r>
              <a:rPr lang="en-US" dirty="0"/>
              <a:t>The Fundació Catalunya La Pedrera is committed to promoting art and culture through programming of exhibition experiences, which is part of our DNA and our founding purpose.</a:t>
            </a:r>
          </a:p>
          <a:p>
            <a:r>
              <a:rPr lang="en-US" dirty="0"/>
              <a:t>The Foundation acts on this commitment to promoting art and culture through programming based on strategic partnerships and cultural connections. The Foundation is dedicated to helping transform Barcelona’s cultural landscape, hosting public exhibitions and activities that enrich cultural life in the city. </a:t>
            </a:r>
          </a:p>
          <a:p>
            <a:r>
              <a:rPr lang="en-US" dirty="0"/>
              <a:t>These alliances with the best possible partners are a core pillar of our strategy and are precisely what makes us unique. The exhibitions aren’t confined to the building, they radiate outwards into the city, forging connections with activities at institutions such as the Gran </a:t>
            </a:r>
            <a:r>
              <a:rPr lang="en-US" dirty="0" err="1"/>
              <a:t>Teatre</a:t>
            </a:r>
            <a:r>
              <a:rPr lang="en-US" dirty="0"/>
              <a:t> del </a:t>
            </a:r>
            <a:r>
              <a:rPr lang="en-US" dirty="0" err="1"/>
              <a:t>Liceu</a:t>
            </a:r>
            <a:r>
              <a:rPr lang="en-US" dirty="0"/>
              <a:t> and Palau de la Música Catalana, among others, that take the exhibition beyond the walls of La Pedrera, offer new perspectives and encourage dialogue with other art disciplines.</a:t>
            </a:r>
          </a:p>
          <a:p>
            <a:r>
              <a:rPr lang="en-US" dirty="0"/>
              <a:t>This strategy of collaborating with other cultural bodies further strengthens our commitment to an enriching cultural experience and demonstrates our shared commitment to expanding the project beyond La Pedrera. Because this teamwork makes the exhibitions more accessible, opening them up to a broader audience. </a:t>
            </a:r>
          </a:p>
          <a:p>
            <a:endParaRPr lang="ca-ES" noProof="0" dirty="0">
              <a:highlight>
                <a:srgbClr val="FFFF00"/>
              </a:highlight>
            </a:endParaRPr>
          </a:p>
          <a:p>
            <a:endParaRPr lang="ca-ES" dirty="0">
              <a:highlight>
                <a:srgbClr val="FFFF00"/>
              </a:highlight>
            </a:endParaRPr>
          </a:p>
          <a:p>
            <a:endParaRPr lang="ca-ES" noProof="0" dirty="0">
              <a:highlight>
                <a:srgbClr val="FFFF00"/>
              </a:highlight>
            </a:endParaRPr>
          </a:p>
          <a:p>
            <a:endParaRPr lang="ca-ES" noProof="0" dirty="0"/>
          </a:p>
        </p:txBody>
      </p:sp>
      <p:sp>
        <p:nvSpPr>
          <p:cNvPr id="4" name="Marcador de texto 3">
            <a:extLst>
              <a:ext uri="{FF2B5EF4-FFF2-40B4-BE49-F238E27FC236}">
                <a16:creationId xmlns:a16="http://schemas.microsoft.com/office/drawing/2014/main" id="{E18CE2C1-3977-E82D-959F-883C6943251E}"/>
              </a:ext>
            </a:extLst>
          </p:cNvPr>
          <p:cNvSpPr>
            <a:spLocks noGrp="1"/>
          </p:cNvSpPr>
          <p:nvPr>
            <p:ph type="body" sz="quarter" idx="11"/>
          </p:nvPr>
        </p:nvSpPr>
        <p:spPr/>
        <p:txBody>
          <a:bodyPr/>
          <a:lstStyle/>
          <a:p>
            <a:r>
              <a:rPr lang="en-US" noProof="0" dirty="0"/>
              <a:t>Activities</a:t>
            </a:r>
          </a:p>
        </p:txBody>
      </p:sp>
      <p:sp>
        <p:nvSpPr>
          <p:cNvPr id="5" name="CuadroTexto 4">
            <a:extLst>
              <a:ext uri="{FF2B5EF4-FFF2-40B4-BE49-F238E27FC236}">
                <a16:creationId xmlns:a16="http://schemas.microsoft.com/office/drawing/2014/main" id="{889BD30C-072A-51DE-C38A-4C8B0DFAFCA9}"/>
              </a:ext>
            </a:extLst>
          </p:cNvPr>
          <p:cNvSpPr txBox="1"/>
          <p:nvPr/>
        </p:nvSpPr>
        <p:spPr>
          <a:xfrm>
            <a:off x="768259" y="8996384"/>
            <a:ext cx="3431176" cy="246221"/>
          </a:xfrm>
          <a:prstGeom prst="rect">
            <a:avLst/>
          </a:prstGeom>
          <a:noFill/>
        </p:spPr>
        <p:txBody>
          <a:bodyPr wrap="square">
            <a:spAutoFit/>
          </a:bodyPr>
          <a:lstStyle/>
          <a:p>
            <a:r>
              <a:rPr lang="en-US" sz="1000">
                <a:latin typeface="SuperGroteskComp" panose="020B0504020101020102" pitchFamily="34" charset="77"/>
                <a:cs typeface="SuperGroteskComp" panose="020B0504020101020102" pitchFamily="34" charset="77"/>
              </a:rPr>
              <a:t>Édouard Vuillard.</a:t>
            </a:r>
            <a:r>
              <a:rPr lang="en-US" sz="1000" i="1">
                <a:latin typeface="SuperGroteskComp" panose="020B0504020101020102" pitchFamily="34" charset="77"/>
                <a:cs typeface="SuperGroteskComp" panose="020B0504020101020102" pitchFamily="34" charset="77"/>
              </a:rPr>
              <a:t> Le banc rose</a:t>
            </a:r>
            <a:r>
              <a:rPr lang="en-US" sz="1000">
                <a:latin typeface="SuperGroteskComp" panose="020B0504020101020102" pitchFamily="34" charset="77"/>
                <a:cs typeface="SuperGroteskComp" panose="020B0504020101020102" pitchFamily="34" charset="77"/>
              </a:rPr>
              <a:t>, 1890</a:t>
            </a:r>
          </a:p>
        </p:txBody>
      </p:sp>
      <p:pic>
        <p:nvPicPr>
          <p:cNvPr id="7" name="Imagen 6" descr="Imagen que contiene pasto, firmar, edificio, campo&#10;&#10;El contenido generado por IA puede ser incorrecto.">
            <a:extLst>
              <a:ext uri="{FF2B5EF4-FFF2-40B4-BE49-F238E27FC236}">
                <a16:creationId xmlns:a16="http://schemas.microsoft.com/office/drawing/2014/main" id="{1EECCD8A-7BB4-35B5-785C-E066445D813F}"/>
              </a:ext>
            </a:extLst>
          </p:cNvPr>
          <p:cNvPicPr>
            <a:picLocks noChangeAspect="1"/>
          </p:cNvPicPr>
          <p:nvPr/>
        </p:nvPicPr>
        <p:blipFill>
          <a:blip r:embed="rId2"/>
          <a:stretch>
            <a:fillRect/>
          </a:stretch>
        </p:blipFill>
        <p:spPr>
          <a:xfrm>
            <a:off x="849027" y="5204487"/>
            <a:ext cx="5218853" cy="3729305"/>
          </a:xfrm>
          <a:prstGeom prst="rect">
            <a:avLst/>
          </a:prstGeom>
        </p:spPr>
      </p:pic>
    </p:spTree>
    <p:extLst>
      <p:ext uri="{BB962C8B-B14F-4D97-AF65-F5344CB8AC3E}">
        <p14:creationId xmlns:p14="http://schemas.microsoft.com/office/powerpoint/2010/main" val="3644555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82A9-EB45-2075-EB96-C88069EDD607}"/>
            </a:ext>
          </a:extLst>
        </p:cNvPr>
        <p:cNvGrpSpPr/>
        <p:nvPr/>
      </p:nvGrpSpPr>
      <p:grpSpPr>
        <a:xfrm>
          <a:off x="0" y="0"/>
          <a:ext cx="0" cy="0"/>
          <a:chOff x="0" y="0"/>
          <a:chExt cx="0" cy="0"/>
        </a:xfrm>
      </p:grpSpPr>
      <p:sp>
        <p:nvSpPr>
          <p:cNvPr id="16" name="Marcador de texto 15">
            <a:extLst>
              <a:ext uri="{FF2B5EF4-FFF2-40B4-BE49-F238E27FC236}">
                <a16:creationId xmlns:a16="http://schemas.microsoft.com/office/drawing/2014/main" id="{671AEB9E-42B6-37D8-252E-81CBD0D0D41D}"/>
              </a:ext>
            </a:extLst>
          </p:cNvPr>
          <p:cNvSpPr>
            <a:spLocks noGrp="1"/>
          </p:cNvSpPr>
          <p:nvPr>
            <p:ph type="body" sz="quarter" idx="10"/>
          </p:nvPr>
        </p:nvSpPr>
        <p:spPr>
          <a:xfrm>
            <a:off x="3297836" y="1667128"/>
            <a:ext cx="2723552" cy="3081833"/>
          </a:xfrm>
        </p:spPr>
        <p:txBody>
          <a:bodyPr/>
          <a:lstStyle/>
          <a:p>
            <a:r>
              <a:rPr lang="en-US" b="1"/>
              <a:t>Guided tour of Picasso Museum Barcelona</a:t>
            </a:r>
          </a:p>
          <a:p>
            <a:r>
              <a:rPr lang="en-US"/>
              <a:t>For the Picasso Museum Barcelona exhibition “Ubu painter. Alfred Jarry and the arts”, we propose a guided tour connecting this display to the exhibition at La Pedrera on the Nabi artists.</a:t>
            </a:r>
          </a:p>
          <a:p>
            <a:r>
              <a:rPr lang="en-US"/>
              <a:t>It will explore the ties between the Nabis and Alfred Jarry and examine the works and ideas of this French group that was active between 1888 and 1900. Through a selection of pieces by Pierre Bonnard, Édouard Vuillard, Maurice Denis, Félix Vallotton and other creators, participants will discover this movement that marked the transition from Impressionism to the early avant-garde movements of the 20th century and promoted a new understanding of painting and art in everyday modern life. </a:t>
            </a:r>
          </a:p>
          <a:p>
            <a:r>
              <a:rPr lang="en-US"/>
              <a:t>A unique guided tour to understand the connections between two artistic worlds that transformed the visual culture of their time.</a:t>
            </a:r>
          </a:p>
          <a:p>
            <a:endParaRPr lang="es-ES" dirty="0"/>
          </a:p>
        </p:txBody>
      </p:sp>
      <p:sp>
        <p:nvSpPr>
          <p:cNvPr id="19" name="Marcador de texto 18">
            <a:extLst>
              <a:ext uri="{FF2B5EF4-FFF2-40B4-BE49-F238E27FC236}">
                <a16:creationId xmlns:a16="http://schemas.microsoft.com/office/drawing/2014/main" id="{EEF0079C-CDB6-A7AE-06FF-1F3871A2E21D}"/>
              </a:ext>
            </a:extLst>
          </p:cNvPr>
          <p:cNvSpPr>
            <a:spLocks noGrp="1"/>
          </p:cNvSpPr>
          <p:nvPr>
            <p:ph type="body" sz="quarter" idx="13"/>
          </p:nvPr>
        </p:nvSpPr>
        <p:spPr>
          <a:xfrm>
            <a:off x="836612" y="3817141"/>
            <a:ext cx="2266350" cy="508815"/>
          </a:xfrm>
        </p:spPr>
        <p:txBody>
          <a:bodyPr/>
          <a:lstStyle/>
          <a:p>
            <a:r>
              <a:rPr lang="en-US" b="1"/>
              <a:t>Artistic convergence: the Nabis and Alfred Jarry</a:t>
            </a:r>
          </a:p>
        </p:txBody>
      </p:sp>
      <p:sp>
        <p:nvSpPr>
          <p:cNvPr id="22" name="Marcador de texto 21">
            <a:extLst>
              <a:ext uri="{FF2B5EF4-FFF2-40B4-BE49-F238E27FC236}">
                <a16:creationId xmlns:a16="http://schemas.microsoft.com/office/drawing/2014/main" id="{8AFA297F-F9DC-48FB-A897-01F894084D5F}"/>
              </a:ext>
            </a:extLst>
          </p:cNvPr>
          <p:cNvSpPr>
            <a:spLocks noGrp="1"/>
          </p:cNvSpPr>
          <p:nvPr>
            <p:ph type="body" sz="quarter" idx="17"/>
          </p:nvPr>
        </p:nvSpPr>
        <p:spPr>
          <a:xfrm>
            <a:off x="3297836" y="6041121"/>
            <a:ext cx="2723552" cy="2047511"/>
          </a:xfrm>
        </p:spPr>
        <p:txBody>
          <a:bodyPr/>
          <a:lstStyle/>
          <a:p>
            <a:pPr>
              <a:lnSpc>
                <a:spcPct val="100000"/>
              </a:lnSpc>
            </a:pPr>
            <a:r>
              <a:rPr lang="en-US" b="1"/>
              <a:t>Musical evocations: from Paris to Barcelona Palau de la Música Catalana</a:t>
            </a:r>
          </a:p>
          <a:p>
            <a:r>
              <a:rPr lang="en-US"/>
              <a:t>Mireia Tarragó and Marc Serra will perform a concert exploring the relationship between the Nabi movement and Modernisme, and the cultural and musical movement of the time in Catalonia. </a:t>
            </a:r>
          </a:p>
          <a:p>
            <a:r>
              <a:rPr lang="en-US"/>
              <a:t>Through a varied programme, the concert will draw aesthetic parallels between Catalan Modernisme and the pictorial avant-garde of the Nabis and the music of their time —Gabriel Fauré, Claude Debussy, Erik Satie, Mel Bonis. The pieces reflect the Symbolist spirit and poetical nature of both movements.  The concert also highlights the rich cultural scene in Catalonia around the turn of the 20th century, which included Isaac Albéniz, Enric Granados, Lluïsa Casagemas and Pau Casals. </a:t>
            </a:r>
          </a:p>
        </p:txBody>
      </p:sp>
      <p:sp>
        <p:nvSpPr>
          <p:cNvPr id="23" name="Marcador de texto 22">
            <a:extLst>
              <a:ext uri="{FF2B5EF4-FFF2-40B4-BE49-F238E27FC236}">
                <a16:creationId xmlns:a16="http://schemas.microsoft.com/office/drawing/2014/main" id="{0A9BA582-4223-F6F9-DA5E-F4438432BAFC}"/>
              </a:ext>
            </a:extLst>
          </p:cNvPr>
          <p:cNvSpPr>
            <a:spLocks noGrp="1"/>
          </p:cNvSpPr>
          <p:nvPr>
            <p:ph type="body" sz="quarter" idx="18"/>
          </p:nvPr>
        </p:nvSpPr>
        <p:spPr>
          <a:xfrm>
            <a:off x="836612" y="7728925"/>
            <a:ext cx="2176410" cy="508815"/>
          </a:xfrm>
        </p:spPr>
        <p:txBody>
          <a:bodyPr/>
          <a:lstStyle/>
          <a:p>
            <a:r>
              <a:rPr lang="en-US" b="1"/>
              <a:t>Concert by Mireia Tarragó and Marc Serra at Palau de la Música</a:t>
            </a:r>
          </a:p>
        </p:txBody>
      </p:sp>
      <p:sp>
        <p:nvSpPr>
          <p:cNvPr id="20" name="Marcador de texto 19">
            <a:extLst>
              <a:ext uri="{FF2B5EF4-FFF2-40B4-BE49-F238E27FC236}">
                <a16:creationId xmlns:a16="http://schemas.microsoft.com/office/drawing/2014/main" id="{52115679-DB5A-1071-6736-D7A79F57083B}"/>
              </a:ext>
            </a:extLst>
          </p:cNvPr>
          <p:cNvSpPr>
            <a:spLocks noGrp="1"/>
          </p:cNvSpPr>
          <p:nvPr>
            <p:ph type="body" sz="quarter" idx="15"/>
          </p:nvPr>
        </p:nvSpPr>
        <p:spPr>
          <a:xfrm>
            <a:off x="848488" y="4578883"/>
            <a:ext cx="2176410" cy="421742"/>
          </a:xfrm>
        </p:spPr>
        <p:txBody>
          <a:bodyPr/>
          <a:lstStyle/>
          <a:p>
            <a:r>
              <a:rPr lang="en-US"/>
              <a:t>Tuesday 17 March at 6:00 pm</a:t>
            </a:r>
          </a:p>
        </p:txBody>
      </p:sp>
      <p:sp>
        <p:nvSpPr>
          <p:cNvPr id="24" name="Marcador de texto 23">
            <a:extLst>
              <a:ext uri="{FF2B5EF4-FFF2-40B4-BE49-F238E27FC236}">
                <a16:creationId xmlns:a16="http://schemas.microsoft.com/office/drawing/2014/main" id="{7ECC38ED-9698-E0AA-D620-D8B841E36EF6}"/>
              </a:ext>
            </a:extLst>
          </p:cNvPr>
          <p:cNvSpPr>
            <a:spLocks noGrp="1"/>
          </p:cNvSpPr>
          <p:nvPr>
            <p:ph type="body" sz="quarter" idx="19"/>
          </p:nvPr>
        </p:nvSpPr>
        <p:spPr>
          <a:xfrm>
            <a:off x="836612" y="8529355"/>
            <a:ext cx="2176410" cy="508815"/>
          </a:xfrm>
        </p:spPr>
        <p:txBody>
          <a:bodyPr/>
          <a:lstStyle/>
          <a:p>
            <a:r>
              <a:rPr lang="en-US"/>
              <a:t>Friday 10 April at 7:30 pm</a:t>
            </a:r>
          </a:p>
        </p:txBody>
      </p:sp>
      <p:sp>
        <p:nvSpPr>
          <p:cNvPr id="2" name="Marcador de texto 11">
            <a:extLst>
              <a:ext uri="{FF2B5EF4-FFF2-40B4-BE49-F238E27FC236}">
                <a16:creationId xmlns:a16="http://schemas.microsoft.com/office/drawing/2014/main" id="{C064DA76-087B-BE96-F804-67D362A75482}"/>
              </a:ext>
            </a:extLst>
          </p:cNvPr>
          <p:cNvSpPr>
            <a:spLocks noGrp="1"/>
          </p:cNvSpPr>
          <p:nvPr>
            <p:ph type="body" sz="quarter" idx="11"/>
          </p:nvPr>
        </p:nvSpPr>
        <p:spPr>
          <a:xfrm>
            <a:off x="848488" y="812800"/>
            <a:ext cx="5369432" cy="421742"/>
          </a:xfrm>
        </p:spPr>
        <p:txBody>
          <a:bodyPr/>
          <a:lstStyle/>
          <a:p>
            <a:r>
              <a:rPr lang="en-US" sz="2400" noProof="0">
                <a:latin typeface="SuperGroteskComp-Bold" panose="020B0804020101020102" pitchFamily="34" charset="0"/>
                <a:cs typeface="SuperGroteskComp-Bold" panose="020B0804020101020102" pitchFamily="34" charset="0"/>
              </a:rPr>
              <a:t>Activities related to the exhibition</a:t>
            </a:r>
          </a:p>
        </p:txBody>
      </p:sp>
      <p:pic>
        <p:nvPicPr>
          <p:cNvPr id="7" name="Imagen 6">
            <a:extLst>
              <a:ext uri="{FF2B5EF4-FFF2-40B4-BE49-F238E27FC236}">
                <a16:creationId xmlns:a16="http://schemas.microsoft.com/office/drawing/2014/main" id="{34DD40CD-8E8F-F451-0599-DB6A8FF7C4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488" y="1668260"/>
            <a:ext cx="1503576" cy="1969571"/>
          </a:xfrm>
          <a:prstGeom prst="rect">
            <a:avLst/>
          </a:prstGeom>
          <a:noFill/>
          <a:ln>
            <a:noFill/>
          </a:ln>
        </p:spPr>
      </p:pic>
      <p:pic>
        <p:nvPicPr>
          <p:cNvPr id="9" name="Imagen 8" descr="Un par de personas con instrumentos musicales y micrófonos en un escenario&#10;&#10;El contenido generado por IA puede ser incorrecto.">
            <a:extLst>
              <a:ext uri="{FF2B5EF4-FFF2-40B4-BE49-F238E27FC236}">
                <a16:creationId xmlns:a16="http://schemas.microsoft.com/office/drawing/2014/main" id="{1B045208-2332-E3E0-A4AA-CFBD159D4BD3}"/>
              </a:ext>
            </a:extLst>
          </p:cNvPr>
          <p:cNvPicPr>
            <a:picLocks noChangeAspect="1"/>
          </p:cNvPicPr>
          <p:nvPr/>
        </p:nvPicPr>
        <p:blipFill>
          <a:blip r:embed="rId3"/>
          <a:srcRect l="25403" t="22451" r="33374"/>
          <a:stretch>
            <a:fillRect/>
          </a:stretch>
        </p:blipFill>
        <p:spPr>
          <a:xfrm>
            <a:off x="1936693" y="6085470"/>
            <a:ext cx="1118400" cy="1402624"/>
          </a:xfrm>
          <a:prstGeom prst="rect">
            <a:avLst/>
          </a:prstGeom>
        </p:spPr>
      </p:pic>
      <p:pic>
        <p:nvPicPr>
          <p:cNvPr id="4" name="Imagen 3" descr="Un hombre sentado en el suelo&#10;&#10;El contenido generado por IA puede ser incorrecto.">
            <a:extLst>
              <a:ext uri="{FF2B5EF4-FFF2-40B4-BE49-F238E27FC236}">
                <a16:creationId xmlns:a16="http://schemas.microsoft.com/office/drawing/2014/main" id="{EEDCA897-6F41-DD9C-F499-ED97D6D3F8EB}"/>
              </a:ext>
            </a:extLst>
          </p:cNvPr>
          <p:cNvPicPr>
            <a:picLocks noChangeAspect="1"/>
          </p:cNvPicPr>
          <p:nvPr/>
        </p:nvPicPr>
        <p:blipFill>
          <a:blip r:embed="rId4"/>
          <a:srcRect l="6106" r="5987" b="26502"/>
          <a:stretch>
            <a:fillRect/>
          </a:stretch>
        </p:blipFill>
        <p:spPr>
          <a:xfrm>
            <a:off x="768127" y="6085470"/>
            <a:ext cx="1118400" cy="1402624"/>
          </a:xfrm>
          <a:prstGeom prst="rect">
            <a:avLst/>
          </a:prstGeom>
        </p:spPr>
      </p:pic>
    </p:spTree>
    <p:extLst>
      <p:ext uri="{BB962C8B-B14F-4D97-AF65-F5344CB8AC3E}">
        <p14:creationId xmlns:p14="http://schemas.microsoft.com/office/powerpoint/2010/main" val="4226179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ACA4B-9FBF-1ABA-8FCB-1EE3B820A819}"/>
            </a:ext>
          </a:extLst>
        </p:cNvPr>
        <p:cNvGrpSpPr/>
        <p:nvPr/>
      </p:nvGrpSpPr>
      <p:grpSpPr>
        <a:xfrm>
          <a:off x="0" y="0"/>
          <a:ext cx="0" cy="0"/>
          <a:chOff x="0" y="0"/>
          <a:chExt cx="0" cy="0"/>
        </a:xfrm>
      </p:grpSpPr>
      <p:sp>
        <p:nvSpPr>
          <p:cNvPr id="16" name="Marcador de texto 15">
            <a:extLst>
              <a:ext uri="{FF2B5EF4-FFF2-40B4-BE49-F238E27FC236}">
                <a16:creationId xmlns:a16="http://schemas.microsoft.com/office/drawing/2014/main" id="{7A4CE7D9-6465-4FDD-492A-7034D223A5D0}"/>
              </a:ext>
            </a:extLst>
          </p:cNvPr>
          <p:cNvSpPr>
            <a:spLocks noGrp="1"/>
          </p:cNvSpPr>
          <p:nvPr>
            <p:ph type="body" sz="quarter" idx="10"/>
          </p:nvPr>
        </p:nvSpPr>
        <p:spPr>
          <a:xfrm>
            <a:off x="3297836" y="1110075"/>
            <a:ext cx="2723552" cy="3081833"/>
          </a:xfrm>
        </p:spPr>
        <p:txBody>
          <a:bodyPr/>
          <a:lstStyle/>
          <a:p>
            <a:r>
              <a:rPr lang="en-US" b="1"/>
              <a:t>Tours and talks</a:t>
            </a:r>
          </a:p>
          <a:p>
            <a:r>
              <a:rPr lang="en-US"/>
              <a:t>A morning devoted to the La Pedrera exhibition, designed as an invitation to explore the Nabi movement from different perspectives and through various art disciplines.</a:t>
            </a:r>
          </a:p>
          <a:p>
            <a:r>
              <a:rPr lang="en-US"/>
              <a:t>The session will feature director </a:t>
            </a:r>
            <a:r>
              <a:rPr lang="en-US" b="1"/>
              <a:t>Lluís Danés</a:t>
            </a:r>
            <a:r>
              <a:rPr lang="en-US"/>
              <a:t>, author </a:t>
            </a:r>
            <a:r>
              <a:rPr lang="en-US" b="1"/>
              <a:t>Carlota Gurt </a:t>
            </a:r>
            <a:r>
              <a:rPr lang="en-US"/>
              <a:t>and art historian </a:t>
            </a:r>
            <a:r>
              <a:rPr lang="en-US" b="1"/>
              <a:t>Teresa M. Sala</a:t>
            </a:r>
            <a:r>
              <a:rPr lang="en-US"/>
              <a:t>,</a:t>
            </a:r>
            <a:r>
              <a:rPr lang="en-US" b="1"/>
              <a:t> </a:t>
            </a:r>
            <a:r>
              <a:rPr lang="en-US"/>
              <a:t>allowing participants to rediscover the exhibition through a new lens and enriching understanding with diverse perspectives. There will also be a guided tour for all audiences, a family activity designed for the little ones and their families, and short musical interludes by students from Escola Superior de Música de Catalunya (</a:t>
            </a:r>
            <a:r>
              <a:rPr lang="en-US" b="1"/>
              <a:t>ESMUC</a:t>
            </a:r>
            <a:r>
              <a:rPr lang="en-US"/>
              <a:t>). A day to delve deeper into the world of the Nabis through a dialogue among the arts.</a:t>
            </a:r>
          </a:p>
          <a:p>
            <a:endParaRPr lang="ca-ES" dirty="0"/>
          </a:p>
        </p:txBody>
      </p:sp>
      <p:sp>
        <p:nvSpPr>
          <p:cNvPr id="19" name="Marcador de texto 18">
            <a:extLst>
              <a:ext uri="{FF2B5EF4-FFF2-40B4-BE49-F238E27FC236}">
                <a16:creationId xmlns:a16="http://schemas.microsoft.com/office/drawing/2014/main" id="{EE661E24-9EDD-6FA2-7AB0-C335FBBFC6E3}"/>
              </a:ext>
            </a:extLst>
          </p:cNvPr>
          <p:cNvSpPr>
            <a:spLocks noGrp="1"/>
          </p:cNvSpPr>
          <p:nvPr>
            <p:ph type="body" sz="quarter" idx="13"/>
          </p:nvPr>
        </p:nvSpPr>
        <p:spPr>
          <a:xfrm>
            <a:off x="851500" y="2945553"/>
            <a:ext cx="2251255" cy="508815"/>
          </a:xfrm>
        </p:spPr>
        <p:txBody>
          <a:bodyPr/>
          <a:lstStyle/>
          <a:p>
            <a:r>
              <a:rPr lang="en-US" b="1"/>
              <a:t>“The Nabis: from Bonnard to Vuillard”	</a:t>
            </a:r>
          </a:p>
        </p:txBody>
      </p:sp>
      <p:sp>
        <p:nvSpPr>
          <p:cNvPr id="22" name="Marcador de texto 21">
            <a:extLst>
              <a:ext uri="{FF2B5EF4-FFF2-40B4-BE49-F238E27FC236}">
                <a16:creationId xmlns:a16="http://schemas.microsoft.com/office/drawing/2014/main" id="{DE7A9254-729E-8388-DDC5-71A9E82B608C}"/>
              </a:ext>
            </a:extLst>
          </p:cNvPr>
          <p:cNvSpPr>
            <a:spLocks noGrp="1"/>
          </p:cNvSpPr>
          <p:nvPr>
            <p:ph type="body" sz="quarter" idx="17"/>
          </p:nvPr>
        </p:nvSpPr>
        <p:spPr>
          <a:xfrm>
            <a:off x="3297836" y="4755085"/>
            <a:ext cx="2723552" cy="2047511"/>
          </a:xfrm>
        </p:spPr>
        <p:txBody>
          <a:bodyPr/>
          <a:lstStyle/>
          <a:p>
            <a:r>
              <a:rPr lang="en-US" b="1" dirty="0"/>
              <a:t>Concert and visual show. Gran </a:t>
            </a:r>
            <a:r>
              <a:rPr lang="en-US" b="1" dirty="0" err="1"/>
              <a:t>Teatre</a:t>
            </a:r>
            <a:r>
              <a:rPr lang="en-US" b="1" dirty="0"/>
              <a:t> del </a:t>
            </a:r>
            <a:r>
              <a:rPr lang="en-US" b="1" dirty="0" err="1"/>
              <a:t>Liceu</a:t>
            </a:r>
            <a:endParaRPr lang="en-US" b="1" dirty="0"/>
          </a:p>
          <a:p>
            <a:r>
              <a:rPr lang="en-US" dirty="0"/>
              <a:t>The </a:t>
            </a:r>
            <a:r>
              <a:rPr lang="en-US" dirty="0" err="1"/>
              <a:t>Nabis</a:t>
            </a:r>
            <a:r>
              <a:rPr lang="en-US" dirty="0"/>
              <a:t> had a deep, lasting connection to music. Fervent admirers of Ludwig van Beethoven and fascinated by the world of Wagner, they forged close bonds of friendship and collaboration with composers of the time. The influence of music can clearly be seen in some of the group members’ work on sets for Théâtre des Champs-Élysées (1911), where their desire to create complete artworks culminated in a piece integrating architecture, painting and music all in one space.  </a:t>
            </a:r>
          </a:p>
          <a:p>
            <a:r>
              <a:rPr lang="en-US" dirty="0"/>
              <a:t>Albert Cano Smit proposes an intimate recital featuring a journey through different types of melancholy, with works by Erik Satie, Claude Debussy, Saint-Saëns, Mel </a:t>
            </a:r>
            <a:r>
              <a:rPr lang="en-US" dirty="0" err="1"/>
              <a:t>Bonis</a:t>
            </a:r>
            <a:r>
              <a:rPr lang="en-US" dirty="0"/>
              <a:t>, Gabriel </a:t>
            </a:r>
            <a:r>
              <a:rPr lang="en-US" dirty="0" err="1"/>
              <a:t>Fauré</a:t>
            </a:r>
            <a:r>
              <a:rPr lang="en-US" dirty="0"/>
              <a:t>, Cécile Chaminade, Maurice Ravel, Modest Mussorgsky and César Franck, in line with the poetic and spiritual sensibilities of the Nabi movement.</a:t>
            </a:r>
          </a:p>
        </p:txBody>
      </p:sp>
      <p:sp>
        <p:nvSpPr>
          <p:cNvPr id="23" name="Marcador de texto 22">
            <a:extLst>
              <a:ext uri="{FF2B5EF4-FFF2-40B4-BE49-F238E27FC236}">
                <a16:creationId xmlns:a16="http://schemas.microsoft.com/office/drawing/2014/main" id="{4B0E93A9-8310-7FD6-65B9-6B2BF7879903}"/>
              </a:ext>
            </a:extLst>
          </p:cNvPr>
          <p:cNvSpPr>
            <a:spLocks noGrp="1"/>
          </p:cNvSpPr>
          <p:nvPr>
            <p:ph type="body" sz="quarter" idx="18"/>
          </p:nvPr>
        </p:nvSpPr>
        <p:spPr>
          <a:xfrm>
            <a:off x="850900" y="6608789"/>
            <a:ext cx="2176410" cy="508815"/>
          </a:xfrm>
        </p:spPr>
        <p:txBody>
          <a:bodyPr/>
          <a:lstStyle/>
          <a:p>
            <a:r>
              <a:rPr lang="en-US" b="1"/>
              <a:t>Piano recital by Albert Cano Smit in the Foyer at the Liceu</a:t>
            </a:r>
          </a:p>
        </p:txBody>
      </p:sp>
      <p:sp>
        <p:nvSpPr>
          <p:cNvPr id="20" name="Marcador de texto 19">
            <a:extLst>
              <a:ext uri="{FF2B5EF4-FFF2-40B4-BE49-F238E27FC236}">
                <a16:creationId xmlns:a16="http://schemas.microsoft.com/office/drawing/2014/main" id="{39013370-B08F-7B7D-44B6-117E7510BF4D}"/>
              </a:ext>
            </a:extLst>
          </p:cNvPr>
          <p:cNvSpPr>
            <a:spLocks noGrp="1"/>
          </p:cNvSpPr>
          <p:nvPr>
            <p:ph type="body" sz="quarter" idx="15"/>
          </p:nvPr>
        </p:nvSpPr>
        <p:spPr>
          <a:xfrm>
            <a:off x="851603" y="3523857"/>
            <a:ext cx="2266247" cy="421742"/>
          </a:xfrm>
        </p:spPr>
        <p:txBody>
          <a:bodyPr/>
          <a:lstStyle/>
          <a:p>
            <a:r>
              <a:rPr lang="en-US"/>
              <a:t>Sunday 19 April from 10:00 am to 2:00 pm </a:t>
            </a:r>
          </a:p>
        </p:txBody>
      </p:sp>
      <p:sp>
        <p:nvSpPr>
          <p:cNvPr id="24" name="Marcador de texto 23">
            <a:extLst>
              <a:ext uri="{FF2B5EF4-FFF2-40B4-BE49-F238E27FC236}">
                <a16:creationId xmlns:a16="http://schemas.microsoft.com/office/drawing/2014/main" id="{75D403C4-F46C-C653-06FB-9CD4258CE9E8}"/>
              </a:ext>
            </a:extLst>
          </p:cNvPr>
          <p:cNvSpPr>
            <a:spLocks noGrp="1"/>
          </p:cNvSpPr>
          <p:nvPr>
            <p:ph type="body" sz="quarter" idx="19"/>
          </p:nvPr>
        </p:nvSpPr>
        <p:spPr>
          <a:xfrm>
            <a:off x="850900" y="7467448"/>
            <a:ext cx="2723551" cy="329783"/>
          </a:xfrm>
        </p:spPr>
        <p:txBody>
          <a:bodyPr/>
          <a:lstStyle/>
          <a:p>
            <a:r>
              <a:rPr lang="en-US"/>
              <a:t>Tuesday 12 May at 8:00 pm</a:t>
            </a:r>
          </a:p>
        </p:txBody>
      </p:sp>
      <p:pic>
        <p:nvPicPr>
          <p:cNvPr id="3" name="Imagen 2" descr="Imagen que contiene foto, nieve, hombre, grupo&#10;&#10;El contenido generado por IA puede ser incorrecto.">
            <a:extLst>
              <a:ext uri="{FF2B5EF4-FFF2-40B4-BE49-F238E27FC236}">
                <a16:creationId xmlns:a16="http://schemas.microsoft.com/office/drawing/2014/main" id="{52789664-F833-BFEB-686F-82048F183070}"/>
              </a:ext>
            </a:extLst>
          </p:cNvPr>
          <p:cNvPicPr>
            <a:picLocks noChangeAspect="1"/>
          </p:cNvPicPr>
          <p:nvPr/>
        </p:nvPicPr>
        <p:blipFill>
          <a:blip r:embed="rId2"/>
          <a:srcRect t="11297" b="5460"/>
          <a:stretch>
            <a:fillRect/>
          </a:stretch>
        </p:blipFill>
        <p:spPr>
          <a:xfrm>
            <a:off x="836508" y="1110075"/>
            <a:ext cx="2266247" cy="1641259"/>
          </a:xfrm>
          <a:prstGeom prst="rect">
            <a:avLst/>
          </a:prstGeom>
        </p:spPr>
      </p:pic>
      <p:pic>
        <p:nvPicPr>
          <p:cNvPr id="9" name="Imagen 8" descr="Imagen en blanco y negro de una persona con la puerta abierta&#10;&#10;El contenido generado por IA puede ser incorrecto.">
            <a:extLst>
              <a:ext uri="{FF2B5EF4-FFF2-40B4-BE49-F238E27FC236}">
                <a16:creationId xmlns:a16="http://schemas.microsoft.com/office/drawing/2014/main" id="{727A2C78-D128-9DA4-0A3E-CF9811093CEE}"/>
              </a:ext>
            </a:extLst>
          </p:cNvPr>
          <p:cNvPicPr>
            <a:picLocks noChangeAspect="1"/>
          </p:cNvPicPr>
          <p:nvPr/>
        </p:nvPicPr>
        <p:blipFill>
          <a:blip r:embed="rId3"/>
          <a:srcRect l="5691"/>
          <a:stretch>
            <a:fillRect/>
          </a:stretch>
        </p:blipFill>
        <p:spPr>
          <a:xfrm>
            <a:off x="792861" y="4755085"/>
            <a:ext cx="2309998" cy="1631298"/>
          </a:xfrm>
          <a:prstGeom prst="rect">
            <a:avLst/>
          </a:prstGeom>
        </p:spPr>
      </p:pic>
    </p:spTree>
    <p:extLst>
      <p:ext uri="{BB962C8B-B14F-4D97-AF65-F5344CB8AC3E}">
        <p14:creationId xmlns:p14="http://schemas.microsoft.com/office/powerpoint/2010/main" val="1866979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6DD5B-8D14-C237-E296-F20648808422}"/>
            </a:ext>
          </a:extLst>
        </p:cNvPr>
        <p:cNvGrpSpPr/>
        <p:nvPr/>
      </p:nvGrpSpPr>
      <p:grpSpPr>
        <a:xfrm>
          <a:off x="0" y="0"/>
          <a:ext cx="0" cy="0"/>
          <a:chOff x="0" y="0"/>
          <a:chExt cx="0" cy="0"/>
        </a:xfrm>
      </p:grpSpPr>
      <p:sp>
        <p:nvSpPr>
          <p:cNvPr id="16" name="Marcador de texto 15">
            <a:extLst>
              <a:ext uri="{FF2B5EF4-FFF2-40B4-BE49-F238E27FC236}">
                <a16:creationId xmlns:a16="http://schemas.microsoft.com/office/drawing/2014/main" id="{B081ACBF-F8BC-0D8C-9974-317ED5AB9C55}"/>
              </a:ext>
            </a:extLst>
          </p:cNvPr>
          <p:cNvSpPr>
            <a:spLocks noGrp="1"/>
          </p:cNvSpPr>
          <p:nvPr>
            <p:ph type="body" sz="quarter" idx="10"/>
          </p:nvPr>
        </p:nvSpPr>
        <p:spPr>
          <a:xfrm>
            <a:off x="3297836" y="1231995"/>
            <a:ext cx="2723552" cy="3081833"/>
          </a:xfrm>
        </p:spPr>
        <p:txBody>
          <a:bodyPr/>
          <a:lstStyle/>
          <a:p>
            <a:r>
              <a:rPr lang="en-US" b="1" dirty="0"/>
              <a:t>2026 Barcelona </a:t>
            </a:r>
            <a:r>
              <a:rPr lang="en-US" b="1" dirty="0" err="1"/>
              <a:t>Poesía</a:t>
            </a:r>
            <a:r>
              <a:rPr lang="en-US" b="1" dirty="0"/>
              <a:t> festival</a:t>
            </a:r>
          </a:p>
          <a:p>
            <a:r>
              <a:rPr lang="en-US" dirty="0"/>
              <a:t>As part of the Barcelona </a:t>
            </a:r>
            <a:r>
              <a:rPr lang="en-US" dirty="0" err="1"/>
              <a:t>Poesía</a:t>
            </a:r>
            <a:r>
              <a:rPr lang="en-US" dirty="0"/>
              <a:t> festival, you are invited to an event featuring poetry and music, exploring the deep connection between painting, music and writing.</a:t>
            </a:r>
          </a:p>
          <a:p>
            <a:r>
              <a:rPr lang="en-US" dirty="0"/>
              <a:t>The </a:t>
            </a:r>
            <a:r>
              <a:rPr lang="en-US" dirty="0" err="1"/>
              <a:t>Nabis</a:t>
            </a:r>
            <a:r>
              <a:rPr lang="en-US" dirty="0"/>
              <a:t>, active between 1888 and 1900, shared a desire with the French Symbolists, such as Stéphane </a:t>
            </a:r>
            <a:r>
              <a:rPr lang="en-US" dirty="0" err="1"/>
              <a:t>Mallarmé</a:t>
            </a:r>
            <a:r>
              <a:rPr lang="en-US" dirty="0"/>
              <a:t>, Paul Verlaine and André Gide, to transcend reality and make art a spiritual, sensory experience. Inspired by this ambience, we propose a journey in which the works of Pierre Bonnard, Édouard Vuillard, Maurice Denis and Félix </a:t>
            </a:r>
            <a:r>
              <a:rPr lang="en-US" dirty="0" err="1"/>
              <a:t>Vallotton</a:t>
            </a:r>
            <a:r>
              <a:rPr lang="en-US" dirty="0"/>
              <a:t> enter into a dialogue with verses and melodies evoking the mystery, suggestiveness and hidden beauty that </a:t>
            </a:r>
            <a:r>
              <a:rPr lang="en-US" dirty="0" err="1"/>
              <a:t>characterise</a:t>
            </a:r>
            <a:r>
              <a:rPr lang="en-US" dirty="0"/>
              <a:t> Symbolism.</a:t>
            </a:r>
          </a:p>
          <a:p>
            <a:endParaRPr lang="ca-ES" dirty="0"/>
          </a:p>
        </p:txBody>
      </p:sp>
      <p:sp>
        <p:nvSpPr>
          <p:cNvPr id="19" name="Marcador de texto 18">
            <a:extLst>
              <a:ext uri="{FF2B5EF4-FFF2-40B4-BE49-F238E27FC236}">
                <a16:creationId xmlns:a16="http://schemas.microsoft.com/office/drawing/2014/main" id="{C32E4A01-67D8-A477-28FD-F7C15CDCE8D2}"/>
              </a:ext>
            </a:extLst>
          </p:cNvPr>
          <p:cNvSpPr>
            <a:spLocks noGrp="1"/>
          </p:cNvSpPr>
          <p:nvPr>
            <p:ph type="body" sz="quarter" idx="13"/>
          </p:nvPr>
        </p:nvSpPr>
        <p:spPr>
          <a:xfrm>
            <a:off x="771014" y="3089048"/>
            <a:ext cx="2266350" cy="508815"/>
          </a:xfrm>
        </p:spPr>
        <p:txBody>
          <a:bodyPr/>
          <a:lstStyle/>
          <a:p>
            <a:r>
              <a:rPr lang="en-US" b="1" dirty="0"/>
              <a:t>French poetry reading</a:t>
            </a:r>
          </a:p>
        </p:txBody>
      </p:sp>
      <p:sp>
        <p:nvSpPr>
          <p:cNvPr id="22" name="Marcador de texto 21">
            <a:extLst>
              <a:ext uri="{FF2B5EF4-FFF2-40B4-BE49-F238E27FC236}">
                <a16:creationId xmlns:a16="http://schemas.microsoft.com/office/drawing/2014/main" id="{AC6EFD3D-FFC8-B964-8421-947646050DFE}"/>
              </a:ext>
            </a:extLst>
          </p:cNvPr>
          <p:cNvSpPr>
            <a:spLocks noGrp="1"/>
          </p:cNvSpPr>
          <p:nvPr>
            <p:ph type="body" sz="quarter" idx="17"/>
          </p:nvPr>
        </p:nvSpPr>
        <p:spPr>
          <a:xfrm>
            <a:off x="3297836" y="5192080"/>
            <a:ext cx="2723552" cy="2047511"/>
          </a:xfrm>
        </p:spPr>
        <p:txBody>
          <a:bodyPr/>
          <a:lstStyle/>
          <a:p>
            <a:r>
              <a:rPr lang="en-US" b="1"/>
              <a:t>Guided tour of MNAC</a:t>
            </a:r>
          </a:p>
          <a:p>
            <a:r>
              <a:rPr lang="en-US"/>
              <a:t>Organised in collaboration with the Museu Nacional d’Art de Catalunya (MNAC), this activity is a unique opportunity to get a closer look at the Nabis and their echoes in Catalan art from the beginning of the 20th century through connections between the exhibition and the MNAC permanent collection, particularly works related to Symbolism and Catalan Modernisme. Through a conversation among specialists from the two institutions, the visit journeys through various spaces and sensibilities, inviting participants to discover new readings of a key period in modern art.</a:t>
            </a:r>
          </a:p>
        </p:txBody>
      </p:sp>
      <p:sp>
        <p:nvSpPr>
          <p:cNvPr id="23" name="Marcador de texto 22">
            <a:extLst>
              <a:ext uri="{FF2B5EF4-FFF2-40B4-BE49-F238E27FC236}">
                <a16:creationId xmlns:a16="http://schemas.microsoft.com/office/drawing/2014/main" id="{36212E63-B276-7B5D-74A4-ACF63BB3B38C}"/>
              </a:ext>
            </a:extLst>
          </p:cNvPr>
          <p:cNvSpPr>
            <a:spLocks noGrp="1"/>
          </p:cNvSpPr>
          <p:nvPr>
            <p:ph type="body" sz="quarter" idx="18"/>
          </p:nvPr>
        </p:nvSpPr>
        <p:spPr>
          <a:xfrm>
            <a:off x="818765" y="7078714"/>
            <a:ext cx="2176410" cy="508815"/>
          </a:xfrm>
        </p:spPr>
        <p:txBody>
          <a:bodyPr/>
          <a:lstStyle/>
          <a:p>
            <a:r>
              <a:rPr lang="en-US" b="1"/>
              <a:t>Shared vision: the Nabis and similarities with Catalan art </a:t>
            </a:r>
          </a:p>
        </p:txBody>
      </p:sp>
      <p:sp>
        <p:nvSpPr>
          <p:cNvPr id="20" name="Marcador de texto 19">
            <a:extLst>
              <a:ext uri="{FF2B5EF4-FFF2-40B4-BE49-F238E27FC236}">
                <a16:creationId xmlns:a16="http://schemas.microsoft.com/office/drawing/2014/main" id="{DB47D378-1E53-78B2-F04D-316F074C398A}"/>
              </a:ext>
            </a:extLst>
          </p:cNvPr>
          <p:cNvSpPr>
            <a:spLocks noGrp="1"/>
          </p:cNvSpPr>
          <p:nvPr>
            <p:ph type="body" sz="quarter" idx="15"/>
          </p:nvPr>
        </p:nvSpPr>
        <p:spPr>
          <a:xfrm>
            <a:off x="771117" y="3468226"/>
            <a:ext cx="2266247" cy="421742"/>
          </a:xfrm>
        </p:spPr>
        <p:txBody>
          <a:bodyPr/>
          <a:lstStyle/>
          <a:p>
            <a:r>
              <a:rPr lang="en-US" dirty="0"/>
              <a:t>Tuesday 19 May at 7:30 pm</a:t>
            </a:r>
          </a:p>
        </p:txBody>
      </p:sp>
      <p:sp>
        <p:nvSpPr>
          <p:cNvPr id="24" name="Marcador de texto 23">
            <a:extLst>
              <a:ext uri="{FF2B5EF4-FFF2-40B4-BE49-F238E27FC236}">
                <a16:creationId xmlns:a16="http://schemas.microsoft.com/office/drawing/2014/main" id="{8D558E13-BC16-E969-DB31-7559E77C5DF3}"/>
              </a:ext>
            </a:extLst>
          </p:cNvPr>
          <p:cNvSpPr>
            <a:spLocks noGrp="1"/>
          </p:cNvSpPr>
          <p:nvPr>
            <p:ph type="body" sz="quarter" idx="19"/>
          </p:nvPr>
        </p:nvSpPr>
        <p:spPr>
          <a:xfrm>
            <a:off x="818765" y="7872532"/>
            <a:ext cx="2723551" cy="329783"/>
          </a:xfrm>
        </p:spPr>
        <p:txBody>
          <a:bodyPr/>
          <a:lstStyle/>
          <a:p>
            <a:r>
              <a:rPr lang="en-US"/>
              <a:t>Saturday 6 June at 11:00 am</a:t>
            </a:r>
          </a:p>
        </p:txBody>
      </p:sp>
      <p:pic>
        <p:nvPicPr>
          <p:cNvPr id="3" name="Imagen 2" descr="Una persona sentada en una silla&#10;&#10;El contenido generado por IA puede ser incorrecto.">
            <a:extLst>
              <a:ext uri="{FF2B5EF4-FFF2-40B4-BE49-F238E27FC236}">
                <a16:creationId xmlns:a16="http://schemas.microsoft.com/office/drawing/2014/main" id="{C3C8BB27-00A5-8F29-333C-A34946B613AA}"/>
              </a:ext>
            </a:extLst>
          </p:cNvPr>
          <p:cNvPicPr>
            <a:picLocks noChangeAspect="1"/>
          </p:cNvPicPr>
          <p:nvPr/>
        </p:nvPicPr>
        <p:blipFill>
          <a:blip r:embed="rId2"/>
          <a:srcRect l="8007" r="4419"/>
          <a:stretch>
            <a:fillRect/>
          </a:stretch>
        </p:blipFill>
        <p:spPr>
          <a:xfrm>
            <a:off x="818765" y="5192080"/>
            <a:ext cx="2176410" cy="1679575"/>
          </a:xfrm>
          <a:prstGeom prst="rect">
            <a:avLst/>
          </a:prstGeom>
        </p:spPr>
      </p:pic>
      <p:pic>
        <p:nvPicPr>
          <p:cNvPr id="11" name="Imagen 10" descr="Imagen que contiene pasto, firmar, edificio, campo&#10;&#10;El contenido generado por IA puede ser incorrecto.">
            <a:extLst>
              <a:ext uri="{FF2B5EF4-FFF2-40B4-BE49-F238E27FC236}">
                <a16:creationId xmlns:a16="http://schemas.microsoft.com/office/drawing/2014/main" id="{AC0C5AEE-CAE8-E813-46C5-8B1BA1AF9FD0}"/>
              </a:ext>
            </a:extLst>
          </p:cNvPr>
          <p:cNvPicPr>
            <a:picLocks noChangeAspect="1"/>
          </p:cNvPicPr>
          <p:nvPr/>
        </p:nvPicPr>
        <p:blipFill>
          <a:blip r:embed="rId3"/>
          <a:stretch>
            <a:fillRect/>
          </a:stretch>
        </p:blipFill>
        <p:spPr>
          <a:xfrm>
            <a:off x="771014" y="1239129"/>
            <a:ext cx="2299046" cy="1642860"/>
          </a:xfrm>
          <a:prstGeom prst="rect">
            <a:avLst/>
          </a:prstGeom>
        </p:spPr>
      </p:pic>
    </p:spTree>
    <p:extLst>
      <p:ext uri="{BB962C8B-B14F-4D97-AF65-F5344CB8AC3E}">
        <p14:creationId xmlns:p14="http://schemas.microsoft.com/office/powerpoint/2010/main" val="3370468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arcador de texto 11">
            <a:extLst>
              <a:ext uri="{FF2B5EF4-FFF2-40B4-BE49-F238E27FC236}">
                <a16:creationId xmlns:a16="http://schemas.microsoft.com/office/drawing/2014/main" id="{E863AFC2-D4F3-D0A1-8EB9-910F3DEA2782}"/>
              </a:ext>
            </a:extLst>
          </p:cNvPr>
          <p:cNvSpPr>
            <a:spLocks noGrp="1"/>
          </p:cNvSpPr>
          <p:nvPr>
            <p:ph type="body" sz="quarter" idx="11"/>
          </p:nvPr>
        </p:nvSpPr>
        <p:spPr>
          <a:xfrm>
            <a:off x="848488" y="812800"/>
            <a:ext cx="4856782" cy="318576"/>
          </a:xfrm>
        </p:spPr>
        <p:txBody>
          <a:bodyPr/>
          <a:lstStyle/>
          <a:p>
            <a:r>
              <a:rPr lang="en-US" sz="2400" noProof="0" dirty="0">
                <a:latin typeface="SuperGroteskComp-Bold" panose="020B0804020101020102" pitchFamily="34" charset="0"/>
                <a:cs typeface="SuperGroteskComp-Bold" panose="020B0804020101020102" pitchFamily="34" charset="0"/>
              </a:rPr>
              <a:t>The Nabis: from Bonnard to Vuillard</a:t>
            </a:r>
          </a:p>
          <a:p>
            <a:r>
              <a:rPr lang="en-US" sz="1800" noProof="0" dirty="0">
                <a:latin typeface="SuperGroteskComp-Bold" panose="020B0804020101020102" pitchFamily="34" charset="0"/>
                <a:cs typeface="SuperGroteskComp-Bold" panose="020B0804020101020102" pitchFamily="34" charset="0"/>
              </a:rPr>
              <a:t>Important information</a:t>
            </a:r>
          </a:p>
        </p:txBody>
      </p:sp>
      <p:sp>
        <p:nvSpPr>
          <p:cNvPr id="25" name="Marcador de texto 2">
            <a:extLst>
              <a:ext uri="{FF2B5EF4-FFF2-40B4-BE49-F238E27FC236}">
                <a16:creationId xmlns:a16="http://schemas.microsoft.com/office/drawing/2014/main" id="{F575B750-438D-CEC9-BA6B-45BAC898CBFB}"/>
              </a:ext>
            </a:extLst>
          </p:cNvPr>
          <p:cNvSpPr>
            <a:spLocks noGrp="1"/>
          </p:cNvSpPr>
          <p:nvPr>
            <p:ph type="body" sz="quarter" idx="10"/>
          </p:nvPr>
        </p:nvSpPr>
        <p:spPr>
          <a:xfrm>
            <a:off x="848488" y="2270725"/>
            <a:ext cx="5221286" cy="3449592"/>
          </a:xfrm>
        </p:spPr>
        <p:txBody>
          <a:bodyPr/>
          <a:lstStyle/>
          <a:p>
            <a:r>
              <a:rPr lang="en-US" noProof="0">
                <a:latin typeface="SuperGroteskComp-Bold" panose="020B0804020101020102" pitchFamily="34" charset="0"/>
                <a:cs typeface="SuperGroteskComp-Bold" panose="020B0804020101020102" pitchFamily="34" charset="0"/>
              </a:rPr>
              <a:t>6 March to 28 June 2026</a:t>
            </a:r>
          </a:p>
          <a:p>
            <a:r>
              <a:rPr lang="en-US" noProof="0"/>
              <a:t>Monday to Sunday, from 10:00 am to 7:30 pm (last entry: 7:00 pm).</a:t>
            </a:r>
          </a:p>
          <a:p>
            <a:r>
              <a:rPr lang="en-US" noProof="0"/>
              <a:t>General admission: €14</a:t>
            </a:r>
          </a:p>
          <a:p>
            <a:r>
              <a:rPr lang="en-US" noProof="0"/>
              <a:t>#</a:t>
            </a:r>
            <a:r>
              <a:rPr lang="en-US"/>
              <a:t>NabisLaPedrera</a:t>
            </a:r>
          </a:p>
          <a:p>
            <a:endParaRPr lang="ca-ES" noProof="0" dirty="0"/>
          </a:p>
          <a:p>
            <a:endParaRPr lang="ca-ES" dirty="0"/>
          </a:p>
          <a:p>
            <a:endParaRPr lang="ca-ES" noProof="0" dirty="0"/>
          </a:p>
          <a:p>
            <a:r>
              <a:rPr lang="en-US" noProof="0">
                <a:latin typeface="SuperGroteskComp-Bold" panose="020B0804020101020102" pitchFamily="34" charset="0"/>
                <a:cs typeface="SuperGroteskComp-Bold" panose="020B0804020101020102" pitchFamily="34" charset="0"/>
              </a:rPr>
              <a:t>Next exhibition</a:t>
            </a:r>
          </a:p>
          <a:p>
            <a:r>
              <a:rPr lang="en-US" noProof="0"/>
              <a:t>“Anselm Kiefer”</a:t>
            </a:r>
          </a:p>
          <a:p>
            <a:r>
              <a:rPr lang="en-US" noProof="0"/>
              <a:t>From 2 October 2026 to 24 January 2027</a:t>
            </a:r>
          </a:p>
          <a:p>
            <a:endParaRPr lang="es-ES" noProof="0" dirty="0"/>
          </a:p>
          <a:p>
            <a:endParaRPr lang="ca-ES" noProof="0" dirty="0"/>
          </a:p>
        </p:txBody>
      </p:sp>
      <p:pic>
        <p:nvPicPr>
          <p:cNvPr id="3" name="Imagen 2" descr="Imagen que contiene tabla, foto, competencia de atletismo, agua&#10;&#10;El contenido generado por IA puede ser incorrecto.">
            <a:extLst>
              <a:ext uri="{FF2B5EF4-FFF2-40B4-BE49-F238E27FC236}">
                <a16:creationId xmlns:a16="http://schemas.microsoft.com/office/drawing/2014/main" id="{4B737C95-F805-C0C8-950E-08F717668903}"/>
              </a:ext>
            </a:extLst>
          </p:cNvPr>
          <p:cNvPicPr>
            <a:picLocks noChangeAspect="1"/>
          </p:cNvPicPr>
          <p:nvPr/>
        </p:nvPicPr>
        <p:blipFill>
          <a:blip r:embed="rId2"/>
          <a:stretch>
            <a:fillRect/>
          </a:stretch>
        </p:blipFill>
        <p:spPr>
          <a:xfrm>
            <a:off x="836613" y="5196800"/>
            <a:ext cx="2588868" cy="3449591"/>
          </a:xfrm>
          <a:prstGeom prst="rect">
            <a:avLst/>
          </a:prstGeom>
        </p:spPr>
      </p:pic>
      <p:sp>
        <p:nvSpPr>
          <p:cNvPr id="5" name="CuadroTexto 4">
            <a:extLst>
              <a:ext uri="{FF2B5EF4-FFF2-40B4-BE49-F238E27FC236}">
                <a16:creationId xmlns:a16="http://schemas.microsoft.com/office/drawing/2014/main" id="{5135029A-B9C5-61F9-F7A8-265432B1FF1B}"/>
              </a:ext>
            </a:extLst>
          </p:cNvPr>
          <p:cNvSpPr txBox="1"/>
          <p:nvPr/>
        </p:nvSpPr>
        <p:spPr>
          <a:xfrm>
            <a:off x="733425" y="8667657"/>
            <a:ext cx="3429000" cy="400110"/>
          </a:xfrm>
          <a:prstGeom prst="rect">
            <a:avLst/>
          </a:prstGeom>
          <a:noFill/>
        </p:spPr>
        <p:txBody>
          <a:bodyPr wrap="square">
            <a:spAutoFit/>
          </a:bodyPr>
          <a:lstStyle/>
          <a:p>
            <a:r>
              <a:rPr lang="en-US" sz="1000" dirty="0">
                <a:latin typeface="SuperGroteskComp" panose="020B0504020101020102" pitchFamily="34" charset="77"/>
                <a:cs typeface="SuperGroteskComp" panose="020B0504020101020102" pitchFamily="34" charset="77"/>
              </a:rPr>
              <a:t>Anselm Kiefer</a:t>
            </a:r>
          </a:p>
          <a:p>
            <a:r>
              <a:rPr lang="en-US" sz="1000" i="1" dirty="0">
                <a:latin typeface="SuperGroteskComp" panose="020B0504020101020102" pitchFamily="34" charset="77"/>
                <a:cs typeface="SuperGroteskComp" panose="020B0504020101020102" pitchFamily="34" charset="77"/>
              </a:rPr>
              <a:t>Daphné</a:t>
            </a:r>
            <a:r>
              <a:rPr lang="en-US" sz="1000" dirty="0">
                <a:latin typeface="SuperGroteskComp" panose="020B0504020101020102" pitchFamily="34" charset="77"/>
                <a:cs typeface="SuperGroteskComp" panose="020B0504020101020102" pitchFamily="34" charset="77"/>
              </a:rPr>
              <a:t>, 2016</a:t>
            </a:r>
          </a:p>
        </p:txBody>
      </p:sp>
    </p:spTree>
    <p:extLst>
      <p:ext uri="{BB962C8B-B14F-4D97-AF65-F5344CB8AC3E}">
        <p14:creationId xmlns:p14="http://schemas.microsoft.com/office/powerpoint/2010/main" val="2499392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5">
            <a:extLst>
              <a:ext uri="{FF2B5EF4-FFF2-40B4-BE49-F238E27FC236}">
                <a16:creationId xmlns:a16="http://schemas.microsoft.com/office/drawing/2014/main" id="{2F9FAD41-A348-EFE5-68F6-790AE925920F}"/>
              </a:ext>
            </a:extLst>
          </p:cNvPr>
          <p:cNvSpPr txBox="1">
            <a:spLocks/>
          </p:cNvSpPr>
          <p:nvPr/>
        </p:nvSpPr>
        <p:spPr>
          <a:xfrm>
            <a:off x="504495" y="7914291"/>
            <a:ext cx="5148159" cy="13731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bg1"/>
                </a:solidFill>
                <a:latin typeface="SuperGroteskComp-Bold" panose="020B0804020101020102" pitchFamily="34" charset="77"/>
                <a:cs typeface="SuperGroteskComp-Bold" panose="020B0804020101020102" pitchFamily="34" charset="77"/>
              </a:rPr>
              <a:t>“I consider myself more a builder than a sculptor or an architect, in the sense that the purpose of my art is to create places that are truly moving.”</a:t>
            </a:r>
          </a:p>
        </p:txBody>
      </p:sp>
      <p:pic>
        <p:nvPicPr>
          <p:cNvPr id="13" name="Imagen 12" descr="Texto&#10;&#10;El contenido generado por IA puede ser incorrecto.">
            <a:extLst>
              <a:ext uri="{FF2B5EF4-FFF2-40B4-BE49-F238E27FC236}">
                <a16:creationId xmlns:a16="http://schemas.microsoft.com/office/drawing/2014/main" id="{AB4B25C3-2A5C-0746-C8FF-71011E3BE0C4}"/>
              </a:ext>
            </a:extLst>
          </p:cNvPr>
          <p:cNvPicPr>
            <a:picLocks noChangeAspect="1"/>
          </p:cNvPicPr>
          <p:nvPr/>
        </p:nvPicPr>
        <p:blipFill>
          <a:blip r:embed="rId2"/>
          <a:stretch>
            <a:fillRect/>
          </a:stretch>
        </p:blipFill>
        <p:spPr>
          <a:xfrm>
            <a:off x="5431766" y="8679274"/>
            <a:ext cx="1231310" cy="1143189"/>
          </a:xfrm>
          <a:prstGeom prst="rect">
            <a:avLst/>
          </a:prstGeom>
        </p:spPr>
      </p:pic>
      <p:pic>
        <p:nvPicPr>
          <p:cNvPr id="4" name="Imagen 3" descr="Texto&#10;&#10;El contenido generado por IA puede ser incorrecto.">
            <a:extLst>
              <a:ext uri="{FF2B5EF4-FFF2-40B4-BE49-F238E27FC236}">
                <a16:creationId xmlns:a16="http://schemas.microsoft.com/office/drawing/2014/main" id="{FAA6F562-056E-ECE9-3EEF-F92D36D51BE5}"/>
              </a:ext>
            </a:extLst>
          </p:cNvPr>
          <p:cNvPicPr>
            <a:picLocks noChangeAspect="1"/>
          </p:cNvPicPr>
          <p:nvPr/>
        </p:nvPicPr>
        <p:blipFill>
          <a:blip r:embed="rId3"/>
          <a:stretch>
            <a:fillRect/>
          </a:stretch>
        </p:blipFill>
        <p:spPr>
          <a:xfrm>
            <a:off x="0" y="106532"/>
            <a:ext cx="6858000" cy="9692935"/>
          </a:xfrm>
          <a:prstGeom prst="rect">
            <a:avLst/>
          </a:prstGeom>
        </p:spPr>
      </p:pic>
    </p:spTree>
    <p:extLst>
      <p:ext uri="{BB962C8B-B14F-4D97-AF65-F5344CB8AC3E}">
        <p14:creationId xmlns:p14="http://schemas.microsoft.com/office/powerpoint/2010/main" val="3512435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53AA63C-A43E-3634-0291-57820609325B}"/>
              </a:ext>
            </a:extLst>
          </p:cNvPr>
          <p:cNvSpPr txBox="1"/>
          <p:nvPr/>
        </p:nvSpPr>
        <p:spPr>
          <a:xfrm>
            <a:off x="836613" y="7972373"/>
            <a:ext cx="5221287" cy="837024"/>
          </a:xfrm>
          <a:prstGeom prst="rect">
            <a:avLst/>
          </a:prstGeom>
          <a:noFill/>
        </p:spPr>
        <p:txBody>
          <a:bodyPr wrap="square" lIns="0" tIns="0" rIns="0" bIns="0" rtlCol="0">
            <a:spAutoFit/>
          </a:bodyPr>
          <a:lstStyle/>
          <a:p>
            <a:pPr>
              <a:lnSpc>
                <a:spcPct val="115000"/>
              </a:lnSpc>
              <a:spcBef>
                <a:spcPts val="1200"/>
              </a:spcBef>
            </a:pPr>
            <a:r>
              <a:rPr lang="en-US" sz="1200" noProof="0" dirty="0">
                <a:ln>
                  <a:noFill/>
                </a:ln>
                <a:effectLst/>
                <a:latin typeface="SuperGroteskComp" panose="020B0504020101020102" pitchFamily="34" charset="77"/>
                <a:ea typeface="SuperGroteskComp"/>
                <a:cs typeface="Times New Roman" panose="02020603050405020304" pitchFamily="18" charset="0"/>
              </a:rPr>
              <a:t>Lluïsa Oller Martín</a:t>
            </a:r>
            <a:br>
              <a:rPr lang="en-US" sz="1200" noProof="0" dirty="0">
                <a:ln>
                  <a:noFill/>
                </a:ln>
                <a:effectLst/>
                <a:latin typeface="SuperGroteskComp" panose="020B0504020101020102" pitchFamily="34" charset="77"/>
                <a:ea typeface="SuperGroteskComp"/>
                <a:cs typeface="Times New Roman" panose="02020603050405020304" pitchFamily="18" charset="0"/>
              </a:rPr>
            </a:br>
            <a:r>
              <a:rPr lang="en-US" sz="1200" noProof="0" dirty="0">
                <a:ln>
                  <a:noFill/>
                </a:ln>
                <a:effectLst/>
                <a:latin typeface="SuperGroteskComp" panose="020B0504020101020102" pitchFamily="34" charset="77"/>
                <a:ea typeface="SuperGroteskComp"/>
                <a:cs typeface="Times New Roman" panose="02020603050405020304" pitchFamily="18" charset="0"/>
              </a:rPr>
              <a:t>Communication, Fundació Catalunya La Pedrera</a:t>
            </a:r>
            <a:br>
              <a:rPr lang="en-US" sz="1200" noProof="0" dirty="0">
                <a:ln>
                  <a:noFill/>
                </a:ln>
                <a:effectLst/>
                <a:latin typeface="SuperGroteskComp" panose="020B0504020101020102" pitchFamily="34" charset="77"/>
                <a:ea typeface="SuperGroteskComp"/>
                <a:cs typeface="Times New Roman" panose="02020603050405020304" pitchFamily="18" charset="0"/>
              </a:rPr>
            </a:br>
            <a:r>
              <a:rPr lang="en-US" sz="1200" noProof="0" dirty="0">
                <a:ln>
                  <a:noFill/>
                </a:ln>
                <a:effectLst/>
                <a:latin typeface="SuperGroteskComp" panose="020B0504020101020102" pitchFamily="34" charset="77"/>
                <a:ea typeface="SuperGroteskComp"/>
                <a:cs typeface="Times New Roman" panose="02020603050405020304" pitchFamily="18" charset="0"/>
              </a:rPr>
              <a:t>+34 638 44 94 69</a:t>
            </a:r>
            <a:br>
              <a:rPr lang="en-US" sz="1200" noProof="0" dirty="0">
                <a:ln>
                  <a:noFill/>
                </a:ln>
                <a:effectLst/>
                <a:latin typeface="SuperGroteskComp" panose="020B0504020101020102" pitchFamily="34" charset="77"/>
                <a:ea typeface="SuperGroteskComp"/>
                <a:cs typeface="Times New Roman" panose="02020603050405020304" pitchFamily="18" charset="0"/>
              </a:rPr>
            </a:br>
            <a:r>
              <a:rPr lang="en-US" sz="1200" u="sng" noProof="0" dirty="0">
                <a:ln>
                  <a:noFill/>
                </a:ln>
                <a:effectLst/>
                <a:latin typeface="SuperGroteskComp" panose="020B0504020101020102" pitchFamily="34" charset="77"/>
                <a:ea typeface="SuperGroteskComp"/>
                <a:cs typeface="Times New Roman" panose="02020603050405020304" pitchFamily="18" charset="0"/>
                <a:hlinkClick r:id="rId2">
                  <a:extLst>
                    <a:ext uri="{A12FA001-AC4F-418D-AE19-62706E023703}">
                      <ahyp:hlinkClr xmlns:ahyp="http://schemas.microsoft.com/office/drawing/2018/hyperlinkcolor" val="tx"/>
                    </a:ext>
                  </a:extLst>
                </a:hlinkClick>
              </a:rPr>
              <a:t>premsa@fcatalunyalapedrera.com</a:t>
            </a:r>
            <a:r>
              <a:rPr lang="en-US" sz="1200" noProof="0" dirty="0">
                <a:ln>
                  <a:noFill/>
                </a:ln>
                <a:effectLst/>
                <a:latin typeface="SuperGroteskComp" panose="020B0504020101020102" pitchFamily="34" charset="77"/>
                <a:ea typeface="SuperGroteskComp"/>
                <a:cs typeface="Times New Roman" panose="02020603050405020304" pitchFamily="18" charset="0"/>
              </a:rPr>
              <a:t> </a:t>
            </a:r>
          </a:p>
        </p:txBody>
      </p:sp>
      <p:sp>
        <p:nvSpPr>
          <p:cNvPr id="6" name="CuadroTexto 5">
            <a:extLst>
              <a:ext uri="{FF2B5EF4-FFF2-40B4-BE49-F238E27FC236}">
                <a16:creationId xmlns:a16="http://schemas.microsoft.com/office/drawing/2014/main" id="{5E26963A-1F48-BC85-5241-B1A2E52FBAD1}"/>
              </a:ext>
            </a:extLst>
          </p:cNvPr>
          <p:cNvSpPr txBox="1"/>
          <p:nvPr/>
        </p:nvSpPr>
        <p:spPr>
          <a:xfrm>
            <a:off x="836613" y="6901132"/>
            <a:ext cx="4355319" cy="615553"/>
          </a:xfrm>
          <a:prstGeom prst="rect">
            <a:avLst/>
          </a:prstGeom>
          <a:noFill/>
        </p:spPr>
        <p:txBody>
          <a:bodyPr wrap="square" lIns="0" tIns="0" rIns="0" bIns="0" rtlCol="0">
            <a:spAutoFit/>
          </a:bodyPr>
          <a:lstStyle/>
          <a:p>
            <a:r>
              <a:rPr lang="en-US" sz="1000" noProof="0" dirty="0">
                <a:effectLst/>
                <a:latin typeface="SuperGroteskComp-Bold" panose="020B0804020101020102" pitchFamily="34" charset="77"/>
                <a:ea typeface="SuperGroteskComp-Bold"/>
                <a:cs typeface="Times New Roman" panose="02020603050405020304" pitchFamily="18" charset="0"/>
              </a:rPr>
              <a:t>Fundació Catalunya La Pedrera</a:t>
            </a:r>
          </a:p>
          <a:p>
            <a:r>
              <a:rPr lang="en-US" sz="1000" noProof="0" dirty="0">
                <a:latin typeface="SuperGroteskComp" panose="020B0504020101020102" pitchFamily="34" charset="77"/>
                <a:cs typeface="SuperGroteskComp" panose="020B0504020101020102" pitchFamily="34" charset="77"/>
              </a:rPr>
              <a:t>The Fundació Catalunya La Pedrera is committed to promoting art and culture through carefully considered programming of exhibition experiences, thus reaffirming one of its founding purposes: to act as a cultural catalyst for society.</a:t>
            </a:r>
          </a:p>
        </p:txBody>
      </p:sp>
    </p:spTree>
    <p:extLst>
      <p:ext uri="{BB962C8B-B14F-4D97-AF65-F5344CB8AC3E}">
        <p14:creationId xmlns:p14="http://schemas.microsoft.com/office/powerpoint/2010/main" val="817196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804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6ECE6E3E-6B98-0F33-FC0A-C92F290F03C8}"/>
              </a:ext>
            </a:extLst>
          </p:cNvPr>
          <p:cNvSpPr>
            <a:spLocks noGrp="1"/>
          </p:cNvSpPr>
          <p:nvPr>
            <p:ph type="body" sz="quarter" idx="10"/>
          </p:nvPr>
        </p:nvSpPr>
        <p:spPr>
          <a:xfrm>
            <a:off x="848488" y="4212864"/>
            <a:ext cx="2449027" cy="3800909"/>
          </a:xfrm>
        </p:spPr>
        <p:txBody>
          <a:bodyPr/>
          <a:lstStyle/>
          <a:p>
            <a:r>
              <a:rPr lang="en-US" noProof="0" dirty="0"/>
              <a:t>“The </a:t>
            </a:r>
            <a:r>
              <a:rPr lang="en-US" noProof="0" dirty="0" err="1"/>
              <a:t>Nabis</a:t>
            </a:r>
            <a:r>
              <a:rPr lang="en-US" noProof="0" dirty="0"/>
              <a:t>: from Bonnard to Vuillard”</a:t>
            </a:r>
            <a:r>
              <a:rPr lang="en-US" dirty="0"/>
              <a:t> explores how a group of artists transformed painting in the late 19th century, putting feelings, subjectivity and daily life front and </a:t>
            </a:r>
            <a:r>
              <a:rPr lang="en-US" dirty="0" err="1"/>
              <a:t>centre</a:t>
            </a:r>
            <a:r>
              <a:rPr lang="en-US" dirty="0"/>
              <a:t> in their pieces.</a:t>
            </a:r>
          </a:p>
          <a:p>
            <a:r>
              <a:rPr lang="en-US" dirty="0" err="1"/>
              <a:t>Organised</a:t>
            </a:r>
            <a:r>
              <a:rPr lang="en-US" dirty="0"/>
              <a:t> with exceptional support from the </a:t>
            </a:r>
            <a:r>
              <a:rPr lang="en-US" dirty="0" err="1"/>
              <a:t>Musée</a:t>
            </a:r>
            <a:r>
              <a:rPr lang="en-US" dirty="0"/>
              <a:t> d’Orsay, the display presents the aesthetic principles, influences and key concepts that define Nabi art. Through a broad selection of works, it reveals the beauty, diversity and creativity of this movement, which played a key role in the transition from Impressionism to the early avant-garde movements of the 20th century. </a:t>
            </a:r>
          </a:p>
          <a:p>
            <a:r>
              <a:rPr lang="en-US" dirty="0"/>
              <a:t>The exhibition looks more closely at two key figures: Pierre Bonnard, with his exploration of light and </a:t>
            </a:r>
            <a:r>
              <a:rPr lang="en-US" dirty="0" err="1"/>
              <a:t>colour</a:t>
            </a:r>
            <a:r>
              <a:rPr lang="en-US" dirty="0"/>
              <a:t>, and Édouard Vuillard, whose work is marked by introspection and the psychological aspect of domestic space.</a:t>
            </a:r>
          </a:p>
          <a:p>
            <a:r>
              <a:rPr lang="en-US" dirty="0"/>
              <a:t>There is no better place for an exhibition on the </a:t>
            </a:r>
            <a:r>
              <a:rPr lang="en-US" dirty="0" err="1"/>
              <a:t>Nabis</a:t>
            </a:r>
            <a:r>
              <a:rPr lang="en-US" dirty="0"/>
              <a:t> than Casa </a:t>
            </a:r>
            <a:r>
              <a:rPr lang="en-US" dirty="0" err="1"/>
              <a:t>Milà</a:t>
            </a:r>
            <a:r>
              <a:rPr lang="en-US" dirty="0"/>
              <a:t>. One of the main focal points of this exhibition is the </a:t>
            </a:r>
            <a:r>
              <a:rPr lang="en-US" dirty="0" err="1"/>
              <a:t>Nabis</a:t>
            </a:r>
            <a:r>
              <a:rPr lang="en-US" dirty="0"/>
              <a:t>’ desire to break down the barriers between art and life. </a:t>
            </a:r>
          </a:p>
          <a:p>
            <a:endParaRPr lang="ca-ES" noProof="0" dirty="0"/>
          </a:p>
        </p:txBody>
      </p:sp>
      <p:sp>
        <p:nvSpPr>
          <p:cNvPr id="12" name="Marcador de texto 11">
            <a:extLst>
              <a:ext uri="{FF2B5EF4-FFF2-40B4-BE49-F238E27FC236}">
                <a16:creationId xmlns:a16="http://schemas.microsoft.com/office/drawing/2014/main" id="{7CF5A67E-E4C3-FC53-1BDE-7A0E1CF9DE0F}"/>
              </a:ext>
            </a:extLst>
          </p:cNvPr>
          <p:cNvSpPr>
            <a:spLocks noGrp="1"/>
          </p:cNvSpPr>
          <p:nvPr>
            <p:ph type="body" sz="quarter" idx="11"/>
          </p:nvPr>
        </p:nvSpPr>
        <p:spPr>
          <a:xfrm>
            <a:off x="848488" y="812800"/>
            <a:ext cx="5479160" cy="220472"/>
          </a:xfrm>
        </p:spPr>
        <p:txBody>
          <a:bodyPr/>
          <a:lstStyle/>
          <a:p>
            <a:r>
              <a:rPr lang="en-US" noProof="0" dirty="0"/>
              <a:t>The Fundació </a:t>
            </a:r>
            <a:r>
              <a:rPr lang="en-US" dirty="0"/>
              <a:t>Catalunya La Pedrera </a:t>
            </a:r>
            <a:r>
              <a:rPr lang="en-US" noProof="0" dirty="0"/>
              <a:t>presents “</a:t>
            </a:r>
            <a:r>
              <a:rPr lang="en-US" b="1" dirty="0"/>
              <a:t>The Nabis: from Bonnard to Vuillard”, an exhibition on the intimate revolution of modern art.</a:t>
            </a:r>
          </a:p>
        </p:txBody>
      </p:sp>
      <p:sp>
        <p:nvSpPr>
          <p:cNvPr id="16" name="Marcador de texto 15">
            <a:extLst>
              <a:ext uri="{FF2B5EF4-FFF2-40B4-BE49-F238E27FC236}">
                <a16:creationId xmlns:a16="http://schemas.microsoft.com/office/drawing/2014/main" id="{60EDEBF9-B257-312A-9863-182D64A4E1EC}"/>
              </a:ext>
            </a:extLst>
          </p:cNvPr>
          <p:cNvSpPr>
            <a:spLocks noGrp="1"/>
          </p:cNvSpPr>
          <p:nvPr>
            <p:ph type="body" sz="quarter" idx="17"/>
          </p:nvPr>
        </p:nvSpPr>
        <p:spPr>
          <a:xfrm>
            <a:off x="848487" y="2674409"/>
            <a:ext cx="3296793" cy="1285789"/>
          </a:xfrm>
        </p:spPr>
        <p:txBody>
          <a:bodyPr/>
          <a:lstStyle/>
          <a:p>
            <a:r>
              <a:rPr lang="en-US" sz="1800" noProof="0"/>
              <a:t>It is the first exhibition in Barcelona to focus exclusively on this movement.</a:t>
            </a:r>
          </a:p>
        </p:txBody>
      </p:sp>
      <p:sp>
        <p:nvSpPr>
          <p:cNvPr id="7" name="Contenidor de text 6">
            <a:extLst>
              <a:ext uri="{FF2B5EF4-FFF2-40B4-BE49-F238E27FC236}">
                <a16:creationId xmlns:a16="http://schemas.microsoft.com/office/drawing/2014/main" id="{154FF5A8-DB72-3A64-432D-3FEF1D4864FC}"/>
              </a:ext>
            </a:extLst>
          </p:cNvPr>
          <p:cNvSpPr>
            <a:spLocks noGrp="1"/>
          </p:cNvSpPr>
          <p:nvPr>
            <p:ph type="body" sz="quarter" idx="15"/>
          </p:nvPr>
        </p:nvSpPr>
        <p:spPr>
          <a:xfrm>
            <a:off x="3746537" y="4212864"/>
            <a:ext cx="2396423" cy="2837515"/>
          </a:xfrm>
        </p:spPr>
        <p:txBody>
          <a:bodyPr/>
          <a:lstStyle/>
          <a:p>
            <a:r>
              <a:rPr lang="en-US" noProof="0" dirty="0"/>
              <a:t>The members of this group didn’t believe in a hierarchy of painting and decorative arts: all art should be part of the day-to-day experience. This approach has a natural connection to La </a:t>
            </a:r>
            <a:r>
              <a:rPr lang="en-US" noProof="0" dirty="0" err="1"/>
              <a:t>Pedrera</a:t>
            </a:r>
            <a:r>
              <a:rPr lang="en-US" noProof="0" dirty="0"/>
              <a:t>, which Antoni </a:t>
            </a:r>
            <a:r>
              <a:rPr lang="en-US" noProof="0" dirty="0" err="1"/>
              <a:t>Gaudí</a:t>
            </a:r>
            <a:r>
              <a:rPr lang="en-US" noProof="0" dirty="0"/>
              <a:t> designed as a complete work of art, melding architecture, shape and daily life.</a:t>
            </a:r>
          </a:p>
          <a:p>
            <a:r>
              <a:rPr lang="en-US" noProof="0" dirty="0"/>
              <a:t>The exhibition, featuring nearly two hundred works, is divided into thematic sections to present the group’s main characteristics and subject matters. </a:t>
            </a:r>
          </a:p>
          <a:p>
            <a:r>
              <a:rPr lang="en-US" dirty="0"/>
              <a:t>The display is a great opportunity to see an important selection of pieces from private collections and museums and institutions, including the </a:t>
            </a:r>
            <a:r>
              <a:rPr lang="en-US" dirty="0" err="1"/>
              <a:t>Musée</a:t>
            </a:r>
            <a:r>
              <a:rPr lang="en-US" dirty="0"/>
              <a:t> d’Orsay, Centre Pompidou, Petit Palais, </a:t>
            </a:r>
            <a:r>
              <a:rPr lang="en-US" dirty="0" err="1"/>
              <a:t>Fondation</a:t>
            </a:r>
            <a:r>
              <a:rPr lang="en-US" dirty="0"/>
              <a:t> Dina </a:t>
            </a:r>
            <a:r>
              <a:rPr lang="en-US" dirty="0" err="1"/>
              <a:t>Vierny</a:t>
            </a:r>
            <a:r>
              <a:rPr lang="en-US" dirty="0"/>
              <a:t> - </a:t>
            </a:r>
            <a:r>
              <a:rPr lang="en-US" dirty="0" err="1"/>
              <a:t>Musée</a:t>
            </a:r>
            <a:r>
              <a:rPr lang="en-US" dirty="0"/>
              <a:t> Maillol in Paris, </a:t>
            </a:r>
            <a:r>
              <a:rPr lang="en-US" dirty="0" err="1"/>
              <a:t>Musée</a:t>
            </a:r>
            <a:r>
              <a:rPr lang="en-US" dirty="0"/>
              <a:t> Bonnard in Le </a:t>
            </a:r>
            <a:r>
              <a:rPr lang="en-US" dirty="0" err="1"/>
              <a:t>Cannet</a:t>
            </a:r>
            <a:r>
              <a:rPr lang="en-US" dirty="0"/>
              <a:t>, </a:t>
            </a:r>
            <a:r>
              <a:rPr lang="en-US" dirty="0" err="1"/>
              <a:t>Musée</a:t>
            </a:r>
            <a:r>
              <a:rPr lang="en-US" dirty="0"/>
              <a:t> </a:t>
            </a:r>
            <a:r>
              <a:rPr lang="en-US" dirty="0" err="1"/>
              <a:t>Départemental</a:t>
            </a:r>
            <a:r>
              <a:rPr lang="en-US" dirty="0"/>
              <a:t> Maurice Denis in Saint-Germain-</a:t>
            </a:r>
            <a:r>
              <a:rPr lang="en-US" dirty="0" err="1"/>
              <a:t>en</a:t>
            </a:r>
            <a:r>
              <a:rPr lang="en-US" dirty="0"/>
              <a:t>-</a:t>
            </a:r>
            <a:r>
              <a:rPr lang="en-US" dirty="0" err="1"/>
              <a:t>Laye</a:t>
            </a:r>
            <a:r>
              <a:rPr lang="en-US" dirty="0"/>
              <a:t>, Thyssen-</a:t>
            </a:r>
            <a:r>
              <a:rPr lang="en-US" dirty="0" err="1"/>
              <a:t>Bornemisza</a:t>
            </a:r>
            <a:r>
              <a:rPr lang="en-US" dirty="0"/>
              <a:t> National Museum in Madrid, </a:t>
            </a:r>
            <a:r>
              <a:rPr lang="en-US" dirty="0" err="1"/>
              <a:t>Fondation</a:t>
            </a:r>
            <a:r>
              <a:rPr lang="en-US" dirty="0"/>
              <a:t> de </a:t>
            </a:r>
            <a:r>
              <a:rPr lang="en-US" dirty="0" err="1"/>
              <a:t>l’Hermitage</a:t>
            </a:r>
            <a:r>
              <a:rPr lang="en-US" dirty="0"/>
              <a:t> in Lausanne, and MAH - </a:t>
            </a:r>
            <a:r>
              <a:rPr lang="en-US" dirty="0" err="1"/>
              <a:t>Musée</a:t>
            </a:r>
            <a:r>
              <a:rPr lang="en-US" dirty="0"/>
              <a:t> </a:t>
            </a:r>
            <a:r>
              <a:rPr lang="en-US" dirty="0" err="1"/>
              <a:t>d‘Art</a:t>
            </a:r>
            <a:r>
              <a:rPr lang="en-US" dirty="0"/>
              <a:t> et </a:t>
            </a:r>
            <a:r>
              <a:rPr lang="en-US" dirty="0" err="1"/>
              <a:t>d‘Histoire</a:t>
            </a:r>
            <a:r>
              <a:rPr lang="en-US" dirty="0"/>
              <a:t> in Geneva, all in one place.</a:t>
            </a:r>
          </a:p>
          <a:p>
            <a:endParaRPr lang="ca-ES" noProof="0" dirty="0"/>
          </a:p>
        </p:txBody>
      </p:sp>
    </p:spTree>
    <p:extLst>
      <p:ext uri="{BB962C8B-B14F-4D97-AF65-F5344CB8AC3E}">
        <p14:creationId xmlns:p14="http://schemas.microsoft.com/office/powerpoint/2010/main" val="1109463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D7EC10BF-1022-3547-627D-0498D6E4C137}"/>
              </a:ext>
            </a:extLst>
          </p:cNvPr>
          <p:cNvSpPr>
            <a:spLocks noGrp="1"/>
          </p:cNvSpPr>
          <p:nvPr>
            <p:ph type="body" sz="quarter" idx="10"/>
          </p:nvPr>
        </p:nvSpPr>
        <p:spPr>
          <a:xfrm>
            <a:off x="848487" y="3921303"/>
            <a:ext cx="4856781" cy="4769297"/>
          </a:xfrm>
        </p:spPr>
        <p:txBody>
          <a:bodyPr/>
          <a:lstStyle/>
          <a:p>
            <a:r>
              <a:rPr lang="en-US" noProof="0" dirty="0"/>
              <a:t>The </a:t>
            </a:r>
            <a:r>
              <a:rPr lang="en-US" noProof="0" dirty="0" err="1"/>
              <a:t>Nabis</a:t>
            </a:r>
            <a:r>
              <a:rPr lang="en-US" noProof="0" dirty="0"/>
              <a:t>, a group whose name is derived from the Hebrew </a:t>
            </a:r>
            <a:r>
              <a:rPr lang="en-US" i="1" noProof="0" dirty="0" err="1"/>
              <a:t>neviim</a:t>
            </a:r>
            <a:r>
              <a:rPr lang="en-US" noProof="0" dirty="0"/>
              <a:t> meaning prophets, sought to contribute a new creative vision and generate a total art conceived in perfect harmony with modern life.</a:t>
            </a:r>
          </a:p>
          <a:p>
            <a:r>
              <a:rPr lang="en-US" dirty="0"/>
              <a:t>Active between 1888 and 1900, the group formed around Paul </a:t>
            </a:r>
            <a:r>
              <a:rPr lang="en-US" dirty="0" err="1"/>
              <a:t>Sérusier</a:t>
            </a:r>
            <a:r>
              <a:rPr lang="en-US" dirty="0"/>
              <a:t> (1864-1927), initially with students from the Académie Julian in Paris: Paul-</a:t>
            </a:r>
            <a:r>
              <a:rPr lang="en-US" dirty="0" err="1"/>
              <a:t>Élie</a:t>
            </a:r>
            <a:r>
              <a:rPr lang="en-US" dirty="0"/>
              <a:t> </a:t>
            </a:r>
            <a:r>
              <a:rPr lang="en-US" dirty="0" err="1"/>
              <a:t>Ranson</a:t>
            </a:r>
            <a:r>
              <a:rPr lang="en-US" dirty="0"/>
              <a:t> (1861-1909), Pierre Bonnard (1867-1947), Édouard Vuillard (1868-1940), Maurice Denis (1870-1943). They were soon joined by Henri-Gabriel </a:t>
            </a:r>
            <a:r>
              <a:rPr lang="en-US" dirty="0" err="1"/>
              <a:t>Ibels</a:t>
            </a:r>
            <a:r>
              <a:rPr lang="en-US" dirty="0"/>
              <a:t> (1867-1936), Georges Lacombe (1868-1916), Aristide Maillol (1861-1944), </a:t>
            </a:r>
            <a:r>
              <a:rPr lang="en-US" dirty="0" err="1"/>
              <a:t>József</a:t>
            </a:r>
            <a:r>
              <a:rPr lang="en-US" dirty="0"/>
              <a:t> </a:t>
            </a:r>
            <a:r>
              <a:rPr lang="en-US" dirty="0" err="1"/>
              <a:t>Rippl-Rónai</a:t>
            </a:r>
            <a:r>
              <a:rPr lang="en-US" dirty="0"/>
              <a:t> (1861-1927), Ker-Xavier Roussel (1867-1944), Félix </a:t>
            </a:r>
            <a:r>
              <a:rPr lang="en-US" dirty="0" err="1"/>
              <a:t>Vallotton</a:t>
            </a:r>
            <a:r>
              <a:rPr lang="en-US" dirty="0"/>
              <a:t> (1865-1925) and Jan Verkade (1868-1946). </a:t>
            </a:r>
          </a:p>
          <a:p>
            <a:r>
              <a:rPr lang="en-US" dirty="0"/>
              <a:t>Two main currents coexisted within this small community. The first, </a:t>
            </a:r>
            <a:r>
              <a:rPr lang="en-US" dirty="0" err="1"/>
              <a:t>centred</a:t>
            </a:r>
            <a:r>
              <a:rPr lang="en-US" dirty="0"/>
              <a:t> around Paul </a:t>
            </a:r>
            <a:r>
              <a:rPr lang="en-US" dirty="0" err="1"/>
              <a:t>Sérusier</a:t>
            </a:r>
            <a:r>
              <a:rPr lang="en-US" dirty="0"/>
              <a:t>, were more concerned with aesthetic principles and theory –such as Maurice Denis, Paul </a:t>
            </a:r>
            <a:r>
              <a:rPr lang="en-US" dirty="0" err="1"/>
              <a:t>Ranson</a:t>
            </a:r>
            <a:r>
              <a:rPr lang="en-US" dirty="0"/>
              <a:t>, Ker-Xavier Roussel, Jan Verkade and Charles </a:t>
            </a:r>
            <a:r>
              <a:rPr lang="en-US" dirty="0" err="1"/>
              <a:t>Filiger</a:t>
            </a:r>
            <a:r>
              <a:rPr lang="en-US" dirty="0"/>
              <a:t>. These artists were drawn to intellectual themes related to spirituality, poetry and esotericism. In this regard, they were part of an emerging </a:t>
            </a:r>
            <a:r>
              <a:rPr lang="en-US" dirty="0" err="1"/>
              <a:t>scepticism</a:t>
            </a:r>
            <a:r>
              <a:rPr lang="en-US" dirty="0"/>
              <a:t> towards science. </a:t>
            </a:r>
            <a:r>
              <a:rPr lang="en-US" dirty="0" err="1"/>
              <a:t>Sérusier</a:t>
            </a:r>
            <a:r>
              <a:rPr lang="en-US" dirty="0"/>
              <a:t> and </a:t>
            </a:r>
            <a:r>
              <a:rPr lang="en-US" dirty="0" err="1"/>
              <a:t>Ranson</a:t>
            </a:r>
            <a:r>
              <a:rPr lang="en-US" dirty="0"/>
              <a:t> were captivated by esotericism and theosophy, while Maurice Denis and Jan Verkade were rooted in Catholic spirituality. All were influenced by Symbolism.</a:t>
            </a:r>
          </a:p>
          <a:p>
            <a:r>
              <a:rPr lang="en-US" dirty="0"/>
              <a:t>The other Nabi current included Pierre Bonnard, Édouard Vuillard, Félix </a:t>
            </a:r>
            <a:r>
              <a:rPr lang="en-US" dirty="0" err="1"/>
              <a:t>Vallotton</a:t>
            </a:r>
            <a:r>
              <a:rPr lang="en-US" dirty="0"/>
              <a:t> and </a:t>
            </a:r>
            <a:r>
              <a:rPr lang="en-US" dirty="0" err="1"/>
              <a:t>József</a:t>
            </a:r>
            <a:r>
              <a:rPr lang="en-US" dirty="0"/>
              <a:t> </a:t>
            </a:r>
            <a:r>
              <a:rPr lang="en-US" dirty="0" err="1"/>
              <a:t>Rippl-Rónai</a:t>
            </a:r>
            <a:r>
              <a:rPr lang="en-US" dirty="0"/>
              <a:t>, who were interested in topics from contemporary life. Without literally depicting the frenzy of modern society, their art aimed to extract deeper values. </a:t>
            </a:r>
          </a:p>
          <a:p>
            <a:r>
              <a:rPr lang="en-US" dirty="0"/>
              <a:t>Despite the differences among group members, the </a:t>
            </a:r>
            <a:r>
              <a:rPr lang="en-US" dirty="0" err="1"/>
              <a:t>Nabis</a:t>
            </a:r>
            <a:r>
              <a:rPr lang="en-US" dirty="0"/>
              <a:t> were united by the idea of restoring a decorative quality to painting. Eager to reunify the arts, the group embraced a wide range of techniques –painting, drawing, printmaking, sculpture– and many of its members worked beyond the canvas, producing wallpaper designs, tapestries, folding screens and manufactured objects, as well as interior decoration. Their aim was to enhance everyday life with creations that reflected the reconciliation of artist and craftsman.</a:t>
            </a:r>
          </a:p>
          <a:p>
            <a:r>
              <a:rPr lang="en-US" dirty="0"/>
              <a:t> </a:t>
            </a:r>
          </a:p>
          <a:p>
            <a:r>
              <a:rPr lang="en-US" dirty="0"/>
              <a:t> </a:t>
            </a:r>
          </a:p>
          <a:p>
            <a:endParaRPr lang="ca-ES" noProof="0" dirty="0"/>
          </a:p>
        </p:txBody>
      </p:sp>
      <p:sp>
        <p:nvSpPr>
          <p:cNvPr id="10" name="Marcador de texto 11">
            <a:extLst>
              <a:ext uri="{FF2B5EF4-FFF2-40B4-BE49-F238E27FC236}">
                <a16:creationId xmlns:a16="http://schemas.microsoft.com/office/drawing/2014/main" id="{CA5C493F-3BBD-6C9F-C3DC-0AD708EA2F18}"/>
              </a:ext>
            </a:extLst>
          </p:cNvPr>
          <p:cNvSpPr>
            <a:spLocks noGrp="1"/>
          </p:cNvSpPr>
          <p:nvPr>
            <p:ph type="body" sz="quarter" idx="11"/>
          </p:nvPr>
        </p:nvSpPr>
        <p:spPr>
          <a:xfrm>
            <a:off x="848488" y="679450"/>
            <a:ext cx="4856782" cy="318576"/>
          </a:xfrm>
        </p:spPr>
        <p:txBody>
          <a:bodyPr/>
          <a:lstStyle/>
          <a:p>
            <a:r>
              <a:rPr lang="en-US" sz="2400">
                <a:latin typeface="SuperGroteskComp-Bold" panose="020B0804020101020102" pitchFamily="34" charset="0"/>
                <a:cs typeface="SuperGroteskComp-Bold" panose="020B0804020101020102" pitchFamily="34" charset="0"/>
              </a:rPr>
              <a:t>The Nabis</a:t>
            </a:r>
          </a:p>
        </p:txBody>
      </p:sp>
      <p:pic>
        <p:nvPicPr>
          <p:cNvPr id="9" name="Imagen 8">
            <a:extLst>
              <a:ext uri="{FF2B5EF4-FFF2-40B4-BE49-F238E27FC236}">
                <a16:creationId xmlns:a16="http://schemas.microsoft.com/office/drawing/2014/main" id="{D979C0FB-AB99-2851-3BCB-4417FD99818D}"/>
              </a:ext>
            </a:extLst>
          </p:cNvPr>
          <p:cNvPicPr>
            <a:picLocks noChangeAspect="1"/>
          </p:cNvPicPr>
          <p:nvPr/>
        </p:nvPicPr>
        <p:blipFill>
          <a:blip r:embed="rId2">
            <a:extLst>
              <a:ext uri="{28A0092B-C50C-407E-A947-70E740481C1C}">
                <a14:useLocalDpi xmlns:a14="http://schemas.microsoft.com/office/drawing/2010/main" val="0"/>
              </a:ext>
            </a:extLst>
          </a:blip>
          <a:srcRect b="11860"/>
          <a:stretch>
            <a:fillRect/>
          </a:stretch>
        </p:blipFill>
        <p:spPr bwMode="auto">
          <a:xfrm>
            <a:off x="848487" y="1134673"/>
            <a:ext cx="2106181" cy="2515405"/>
          </a:xfrm>
          <a:prstGeom prst="rect">
            <a:avLst/>
          </a:prstGeom>
          <a:noFill/>
          <a:ln>
            <a:noFill/>
          </a:ln>
        </p:spPr>
      </p:pic>
      <p:sp>
        <p:nvSpPr>
          <p:cNvPr id="16" name="CuadroTexto 15">
            <a:extLst>
              <a:ext uri="{FF2B5EF4-FFF2-40B4-BE49-F238E27FC236}">
                <a16:creationId xmlns:a16="http://schemas.microsoft.com/office/drawing/2014/main" id="{8808059B-4D7A-EB8E-74EF-3EF2FA9A6E45}"/>
              </a:ext>
            </a:extLst>
          </p:cNvPr>
          <p:cNvSpPr txBox="1"/>
          <p:nvPr/>
        </p:nvSpPr>
        <p:spPr>
          <a:xfrm>
            <a:off x="2916568" y="3298482"/>
            <a:ext cx="3429000" cy="400110"/>
          </a:xfrm>
          <a:prstGeom prst="rect">
            <a:avLst/>
          </a:prstGeom>
          <a:noFill/>
        </p:spPr>
        <p:txBody>
          <a:bodyPr wrap="square">
            <a:spAutoFit/>
          </a:bodyPr>
          <a:lstStyle/>
          <a:p>
            <a:r>
              <a:rPr lang="en-US" sz="1000">
                <a:latin typeface="SuperGroteskComp" panose="020B0504020101020102" pitchFamily="34" charset="77"/>
                <a:cs typeface="SuperGroteskComp" panose="020B0504020101020102" pitchFamily="34" charset="77"/>
              </a:rPr>
              <a:t>Paul Sérusier</a:t>
            </a:r>
          </a:p>
          <a:p>
            <a:r>
              <a:rPr lang="en-US" sz="1000" i="1">
                <a:latin typeface="SuperGroteskComp" panose="020B0504020101020102" pitchFamily="34" charset="77"/>
                <a:cs typeface="SuperGroteskComp" panose="020B0504020101020102" pitchFamily="34" charset="77"/>
              </a:rPr>
              <a:t>Portrait de Paul Ranson en tenue nabique, 1890</a:t>
            </a:r>
          </a:p>
        </p:txBody>
      </p:sp>
    </p:spTree>
    <p:extLst>
      <p:ext uri="{BB962C8B-B14F-4D97-AF65-F5344CB8AC3E}">
        <p14:creationId xmlns:p14="http://schemas.microsoft.com/office/powerpoint/2010/main" val="1400935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D7B4C-89F4-AA19-909E-1F2FBCD00AB6}"/>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BE823872-88BB-6F05-6DB5-092642F55852}"/>
              </a:ext>
            </a:extLst>
          </p:cNvPr>
          <p:cNvSpPr>
            <a:spLocks noGrp="1"/>
          </p:cNvSpPr>
          <p:nvPr>
            <p:ph type="body" sz="quarter" idx="10"/>
          </p:nvPr>
        </p:nvSpPr>
        <p:spPr>
          <a:xfrm>
            <a:off x="866775" y="1000811"/>
            <a:ext cx="4856781" cy="4769297"/>
          </a:xfrm>
        </p:spPr>
        <p:txBody>
          <a:bodyPr/>
          <a:lstStyle/>
          <a:p>
            <a:r>
              <a:rPr lang="en-US"/>
              <a:t>The movement built on Paul Gauguin’s aesthetic explorations in the late 1880s, after the last Impressionist exhibition in 1886. </a:t>
            </a:r>
          </a:p>
          <a:p>
            <a:r>
              <a:rPr lang="en-US"/>
              <a:t>Seduced by Gauguin’s Synthetism and Symbolist analysis, based more on suggestion than lifelike representations of reality, the Nabis took these principles as their own. Also influenced by Japanese art, they favoured saturated colours, refined shapes and a two-dimensional expression of space.</a:t>
            </a:r>
          </a:p>
          <a:p>
            <a:r>
              <a:rPr lang="en-US"/>
              <a:t>Although they explored some of the same topics, such as daily life, intimacy, leisure activities and spirituality, the Nabis never developed a uniform visual language. The group was made up of a wide variety of personalities. They were painters above all, but they aimed to do away with the separation between fine art and applied arts. </a:t>
            </a:r>
          </a:p>
          <a:p>
            <a:r>
              <a:rPr lang="en-US"/>
              <a:t>Encouraged by art dealer and publisher Ambroise Vollard, they experimented with a wide variety of techniques, particularly printmaking, in order to create affordable serial pieces. </a:t>
            </a:r>
          </a:p>
          <a:p>
            <a:r>
              <a:rPr lang="en-US"/>
              <a:t>They firmly believed art should enhance everyday life and be accessible to everybody, making this ideal the driving force for their collective commitment. Favouring innovation, they cultivated their mission as prophets of a new art movement.</a:t>
            </a:r>
          </a:p>
          <a:p>
            <a:r>
              <a:rPr lang="en-US"/>
              <a:t> </a:t>
            </a:r>
          </a:p>
          <a:p>
            <a:r>
              <a:rPr lang="en-US"/>
              <a:t> </a:t>
            </a:r>
          </a:p>
          <a:p>
            <a:endParaRPr lang="ca-ES" noProof="0" dirty="0"/>
          </a:p>
        </p:txBody>
      </p:sp>
      <p:pic>
        <p:nvPicPr>
          <p:cNvPr id="2" name="Imagen 1">
            <a:extLst>
              <a:ext uri="{FF2B5EF4-FFF2-40B4-BE49-F238E27FC236}">
                <a16:creationId xmlns:a16="http://schemas.microsoft.com/office/drawing/2014/main" id="{F9872C92-FE86-7F6C-9605-839AD1E8C7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5085528"/>
            <a:ext cx="1871188" cy="3819661"/>
          </a:xfrm>
          <a:prstGeom prst="rect">
            <a:avLst/>
          </a:prstGeom>
          <a:noFill/>
          <a:ln>
            <a:noFill/>
          </a:ln>
        </p:spPr>
      </p:pic>
      <p:sp>
        <p:nvSpPr>
          <p:cNvPr id="4" name="CuadroTexto 3">
            <a:extLst>
              <a:ext uri="{FF2B5EF4-FFF2-40B4-BE49-F238E27FC236}">
                <a16:creationId xmlns:a16="http://schemas.microsoft.com/office/drawing/2014/main" id="{BBF80F09-1BFD-A3D0-87F2-40AB11627FCD}"/>
              </a:ext>
            </a:extLst>
          </p:cNvPr>
          <p:cNvSpPr txBox="1"/>
          <p:nvPr/>
        </p:nvSpPr>
        <p:spPr>
          <a:xfrm>
            <a:off x="2728438" y="8569961"/>
            <a:ext cx="3431176" cy="400110"/>
          </a:xfrm>
          <a:prstGeom prst="rect">
            <a:avLst/>
          </a:prstGeom>
          <a:noFill/>
        </p:spPr>
        <p:txBody>
          <a:bodyPr wrap="square">
            <a:spAutoFit/>
          </a:bodyPr>
          <a:lstStyle/>
          <a:p>
            <a:pPr>
              <a:buNone/>
            </a:pPr>
            <a:r>
              <a:rPr lang="en-US" sz="1000">
                <a:latin typeface="SuperGroteskComp" panose="020B0504020101020102" pitchFamily="34" charset="77"/>
                <a:cs typeface="SuperGroteskComp" panose="020B0504020101020102" pitchFamily="34" charset="77"/>
              </a:rPr>
              <a:t>Maurice Denis</a:t>
            </a:r>
          </a:p>
          <a:p>
            <a:pPr>
              <a:buNone/>
            </a:pPr>
            <a:r>
              <a:rPr lang="en-US" sz="1000" i="1">
                <a:latin typeface="SuperGroteskComp" panose="020B0504020101020102" pitchFamily="34" charset="77"/>
                <a:cs typeface="SuperGroteskComp" panose="020B0504020101020102" pitchFamily="34" charset="77"/>
              </a:rPr>
              <a:t>Portrait de Madame Ranson au chat</a:t>
            </a:r>
            <a:r>
              <a:rPr lang="en-US" sz="1000">
                <a:latin typeface="SuperGroteskComp" panose="020B0504020101020102" pitchFamily="34" charset="77"/>
                <a:cs typeface="SuperGroteskComp" panose="020B0504020101020102" pitchFamily="34" charset="77"/>
              </a:rPr>
              <a:t>, 1892</a:t>
            </a:r>
          </a:p>
        </p:txBody>
      </p:sp>
    </p:spTree>
    <p:extLst>
      <p:ext uri="{BB962C8B-B14F-4D97-AF65-F5344CB8AC3E}">
        <p14:creationId xmlns:p14="http://schemas.microsoft.com/office/powerpoint/2010/main" val="3415348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F40A-1B1F-B685-6605-A2D5977DB1B4}"/>
            </a:ext>
          </a:extLst>
        </p:cNvPr>
        <p:cNvGrpSpPr/>
        <p:nvPr/>
      </p:nvGrpSpPr>
      <p:grpSpPr>
        <a:xfrm>
          <a:off x="0" y="0"/>
          <a:ext cx="0" cy="0"/>
          <a:chOff x="0" y="0"/>
          <a:chExt cx="0" cy="0"/>
        </a:xfrm>
      </p:grpSpPr>
      <p:sp>
        <p:nvSpPr>
          <p:cNvPr id="7" name="Marcador de texto 6">
            <a:extLst>
              <a:ext uri="{FF2B5EF4-FFF2-40B4-BE49-F238E27FC236}">
                <a16:creationId xmlns:a16="http://schemas.microsoft.com/office/drawing/2014/main" id="{7B7E7812-866C-3811-C249-82FE93C78BFF}"/>
              </a:ext>
            </a:extLst>
          </p:cNvPr>
          <p:cNvSpPr>
            <a:spLocks noGrp="1"/>
          </p:cNvSpPr>
          <p:nvPr>
            <p:ph type="body" sz="quarter" idx="10"/>
          </p:nvPr>
        </p:nvSpPr>
        <p:spPr>
          <a:xfrm>
            <a:off x="836613" y="1645177"/>
            <a:ext cx="2449027" cy="4024104"/>
          </a:xfrm>
        </p:spPr>
        <p:txBody>
          <a:bodyPr/>
          <a:lstStyle/>
          <a:p>
            <a:r>
              <a:rPr lang="en-US" noProof="0" dirty="0"/>
              <a:t>The exhibition Fundació Catalunya La Pedrera is putting on at La Pedrera —the first monographic show dedicated entirely to this movement to be held in Barcelona— features a selection of more than 200 pieces</a:t>
            </a:r>
            <a:r>
              <a:rPr lang="en-US" dirty="0"/>
              <a:t> created by artists working in France between 1888 and 1900. </a:t>
            </a:r>
            <a:r>
              <a:rPr lang="en-US" noProof="0" dirty="0"/>
              <a:t>It has been made possible thanks to exceptional support from the </a:t>
            </a:r>
            <a:r>
              <a:rPr lang="en-US" noProof="0" dirty="0" err="1"/>
              <a:t>Musée</a:t>
            </a:r>
            <a:r>
              <a:rPr lang="en-US" noProof="0" dirty="0"/>
              <a:t> d’Orsay.</a:t>
            </a:r>
          </a:p>
          <a:p>
            <a:r>
              <a:rPr lang="en-US" dirty="0"/>
              <a:t>There is no better place for an exhibition on the Nabis than Casa </a:t>
            </a:r>
            <a:r>
              <a:rPr lang="en-US" dirty="0" err="1"/>
              <a:t>Milà</a:t>
            </a:r>
            <a:r>
              <a:rPr lang="en-US" dirty="0"/>
              <a:t>, also known as La Pedrera: an iconic </a:t>
            </a:r>
            <a:r>
              <a:rPr lang="en-US" dirty="0" err="1"/>
              <a:t>Modernisme</a:t>
            </a:r>
            <a:r>
              <a:rPr lang="en-US" dirty="0"/>
              <a:t> building in Barcelona designed by Antoni Gaudí (1852–1926) between 1906 and 1912, where functional ornamental design and architecture come together in harmony.</a:t>
            </a:r>
          </a:p>
          <a:p>
            <a:r>
              <a:rPr lang="en-US" dirty="0"/>
              <a:t>This display presents the aesthetic principles, influences and key concepts that define Nabi art. Through a broad selection of works, it reveals the beauty, diversity and creativity of this movement, which played a key role in the transition from Impressionism to the early avant-garde movements of the 20th century.</a:t>
            </a:r>
          </a:p>
          <a:p>
            <a:endParaRPr lang="ca-ES" dirty="0"/>
          </a:p>
        </p:txBody>
      </p:sp>
      <p:sp>
        <p:nvSpPr>
          <p:cNvPr id="4" name="Marcador de texto 11">
            <a:extLst>
              <a:ext uri="{FF2B5EF4-FFF2-40B4-BE49-F238E27FC236}">
                <a16:creationId xmlns:a16="http://schemas.microsoft.com/office/drawing/2014/main" id="{1DA94EB6-FC21-1506-768C-E43506A7E9B8}"/>
              </a:ext>
            </a:extLst>
          </p:cNvPr>
          <p:cNvSpPr>
            <a:spLocks noGrp="1"/>
          </p:cNvSpPr>
          <p:nvPr>
            <p:ph type="body" sz="quarter" idx="11"/>
          </p:nvPr>
        </p:nvSpPr>
        <p:spPr>
          <a:xfrm>
            <a:off x="848488" y="812800"/>
            <a:ext cx="4856782" cy="318576"/>
          </a:xfrm>
        </p:spPr>
        <p:txBody>
          <a:bodyPr/>
          <a:lstStyle/>
          <a:p>
            <a:r>
              <a:rPr lang="en-US" sz="2400" noProof="0">
                <a:latin typeface="SuperGroteskComp-Bold" panose="020B0804020101020102" pitchFamily="34" charset="0"/>
                <a:cs typeface="SuperGroteskComp-Bold" panose="020B0804020101020102" pitchFamily="34" charset="0"/>
              </a:rPr>
              <a:t>The Nabis at La Pedrera</a:t>
            </a:r>
          </a:p>
        </p:txBody>
      </p:sp>
      <p:sp>
        <p:nvSpPr>
          <p:cNvPr id="22" name="Marcador de texto 10">
            <a:extLst>
              <a:ext uri="{FF2B5EF4-FFF2-40B4-BE49-F238E27FC236}">
                <a16:creationId xmlns:a16="http://schemas.microsoft.com/office/drawing/2014/main" id="{552F4957-1906-0171-E648-1E75386EEDF7}"/>
              </a:ext>
            </a:extLst>
          </p:cNvPr>
          <p:cNvSpPr txBox="1">
            <a:spLocks/>
          </p:cNvSpPr>
          <p:nvPr/>
        </p:nvSpPr>
        <p:spPr>
          <a:xfrm>
            <a:off x="836613" y="6940472"/>
            <a:ext cx="5399087" cy="1252837"/>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SuperGroteskComp-Bold" panose="020B0804020101020102" pitchFamily="34" charset="77"/>
                <a:ea typeface="+mn-ea"/>
                <a:cs typeface="SuperGroteskComp-Bold" panose="020B08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uperGroteskComp-Bold" panose="020B0804020101020102" pitchFamily="34" charset="77"/>
                <a:ea typeface="+mn-ea"/>
                <a:cs typeface="SuperGroteskComp-Bold" panose="020B08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uperGroteskComp-Bold" panose="020B0804020101020102" pitchFamily="34" charset="77"/>
                <a:ea typeface="+mn-ea"/>
                <a:cs typeface="SuperGroteskComp-Bold" panose="020B08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uperGroteskComp-Bold" panose="020B0804020101020102" pitchFamily="34" charset="77"/>
                <a:ea typeface="+mn-ea"/>
                <a:cs typeface="SuperGroteskComp-Bold" panose="020B08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uperGroteskComp-Bold" panose="020B0804020101020102" pitchFamily="34" charset="77"/>
                <a:ea typeface="+mn-ea"/>
                <a:cs typeface="SuperGroteskComp-Bold" panose="020B08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“The exhibition features paintings, but also drawings, prints and sculptures. The Nabis worked beyond the canvas, producing wallpaper designs, tapestries, folding screens and manufactured objects, as well as interior decoration.”</a:t>
            </a:r>
          </a:p>
        </p:txBody>
      </p:sp>
      <p:pic>
        <p:nvPicPr>
          <p:cNvPr id="5" name="Imagen 4">
            <a:extLst>
              <a:ext uri="{FF2B5EF4-FFF2-40B4-BE49-F238E27FC236}">
                <a16:creationId xmlns:a16="http://schemas.microsoft.com/office/drawing/2014/main" id="{4255A9E6-B90B-1155-B77B-81F646E156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3466" y="1645177"/>
            <a:ext cx="2586017" cy="3209572"/>
          </a:xfrm>
          <a:prstGeom prst="rect">
            <a:avLst/>
          </a:prstGeom>
          <a:noFill/>
          <a:ln>
            <a:noFill/>
          </a:ln>
        </p:spPr>
      </p:pic>
      <p:sp>
        <p:nvSpPr>
          <p:cNvPr id="8" name="CuadroTexto 7">
            <a:extLst>
              <a:ext uri="{FF2B5EF4-FFF2-40B4-BE49-F238E27FC236}">
                <a16:creationId xmlns:a16="http://schemas.microsoft.com/office/drawing/2014/main" id="{52F16BDA-D7F1-2EE7-F73F-A4AD8F1C4B40}"/>
              </a:ext>
            </a:extLst>
          </p:cNvPr>
          <p:cNvSpPr txBox="1"/>
          <p:nvPr/>
        </p:nvSpPr>
        <p:spPr>
          <a:xfrm>
            <a:off x="3686192" y="4927242"/>
            <a:ext cx="3429000" cy="400110"/>
          </a:xfrm>
          <a:prstGeom prst="rect">
            <a:avLst/>
          </a:prstGeom>
          <a:noFill/>
        </p:spPr>
        <p:txBody>
          <a:bodyPr wrap="square">
            <a:spAutoFit/>
          </a:bodyPr>
          <a:lstStyle/>
          <a:p>
            <a:pPr>
              <a:buNone/>
            </a:pPr>
            <a:r>
              <a:rPr lang="en-US" sz="1000">
                <a:latin typeface="SuperGroteskComp" panose="020B0504020101020102" pitchFamily="34" charset="77"/>
                <a:cs typeface="SuperGroteskComp" panose="020B0504020101020102" pitchFamily="34" charset="77"/>
              </a:rPr>
              <a:t>Paul Sérusier</a:t>
            </a:r>
          </a:p>
          <a:p>
            <a:pPr>
              <a:buNone/>
            </a:pPr>
            <a:r>
              <a:rPr lang="en-US" sz="1000" i="1">
                <a:latin typeface="SuperGroteskComp" panose="020B0504020101020102" pitchFamily="34" charset="77"/>
                <a:cs typeface="SuperGroteskComp" panose="020B0504020101020102" pitchFamily="34" charset="77"/>
              </a:rPr>
              <a:t>Le talisman. Paysage au bois d’Amour, </a:t>
            </a:r>
            <a:r>
              <a:rPr lang="en-US" sz="1000">
                <a:latin typeface="SuperGroteskComp" panose="020B0504020101020102" pitchFamily="34" charset="77"/>
                <a:cs typeface="SuperGroteskComp" panose="020B0504020101020102" pitchFamily="34" charset="77"/>
              </a:rPr>
              <a:t>1888</a:t>
            </a:r>
          </a:p>
        </p:txBody>
      </p:sp>
    </p:spTree>
    <p:extLst>
      <p:ext uri="{BB962C8B-B14F-4D97-AF65-F5344CB8AC3E}">
        <p14:creationId xmlns:p14="http://schemas.microsoft.com/office/powerpoint/2010/main" val="190111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B39191E3-2D2B-5A9B-3BF1-127B1778C83B}"/>
              </a:ext>
            </a:extLst>
          </p:cNvPr>
          <p:cNvSpPr>
            <a:spLocks noGrp="1"/>
          </p:cNvSpPr>
          <p:nvPr>
            <p:ph type="body" sz="quarter" idx="17"/>
          </p:nvPr>
        </p:nvSpPr>
        <p:spPr>
          <a:xfrm>
            <a:off x="836612" y="783323"/>
            <a:ext cx="5025322" cy="1252837"/>
          </a:xfrm>
        </p:spPr>
        <p:txBody>
          <a:bodyPr/>
          <a:lstStyle/>
          <a:p>
            <a:r>
              <a:rPr lang="en-US" sz="2200" noProof="0"/>
              <a:t>“Remember that a painting —before being a battle horse, a nude woman or an anecdote of some sort— is essentially a flat surface covered with colours, put together in a certain order.”</a:t>
            </a:r>
          </a:p>
          <a:p>
            <a:pPr algn="r"/>
            <a:r>
              <a:rPr lang="en-US" sz="2200">
                <a:latin typeface="SuperGroteskComp" panose="020B0504020101020102" pitchFamily="34" charset="0"/>
                <a:cs typeface="SuperGroteskComp" panose="020B0504020101020102" pitchFamily="34" charset="0"/>
              </a:rPr>
              <a:t>Maurice </a:t>
            </a:r>
            <a:r>
              <a:rPr lang="en-US" sz="2200" cap="small">
                <a:latin typeface="SuperGroteskComp" panose="020B0504020101020102" pitchFamily="34" charset="0"/>
                <a:cs typeface="SuperGroteskComp" panose="020B0504020101020102" pitchFamily="34" charset="0"/>
              </a:rPr>
              <a:t>Denis</a:t>
            </a:r>
          </a:p>
        </p:txBody>
      </p:sp>
      <p:sp>
        <p:nvSpPr>
          <p:cNvPr id="12" name="Marcador de texto 6">
            <a:extLst>
              <a:ext uri="{FF2B5EF4-FFF2-40B4-BE49-F238E27FC236}">
                <a16:creationId xmlns:a16="http://schemas.microsoft.com/office/drawing/2014/main" id="{E740FC7F-3E48-6CFF-77B9-74E65E185BCB}"/>
              </a:ext>
            </a:extLst>
          </p:cNvPr>
          <p:cNvSpPr>
            <a:spLocks noGrp="1"/>
          </p:cNvSpPr>
          <p:nvPr>
            <p:ph type="body" sz="quarter" idx="10"/>
          </p:nvPr>
        </p:nvSpPr>
        <p:spPr>
          <a:xfrm>
            <a:off x="836613" y="3557974"/>
            <a:ext cx="5025321" cy="2576926"/>
          </a:xfrm>
        </p:spPr>
        <p:txBody>
          <a:bodyPr/>
          <a:lstStyle/>
          <a:p>
            <a:r>
              <a:rPr lang="en-US"/>
              <a:t>The exhibition is broken down into nine thematic sections, corresponding to the main focal points of the Nabis’ work. These clearly show the characteristics that united the group while also highlighting the elements that set them apart:</a:t>
            </a:r>
          </a:p>
          <a:p>
            <a:r>
              <a:rPr lang="en-US"/>
              <a:t>• The Nabi brotherhood</a:t>
            </a:r>
          </a:p>
          <a:p>
            <a:r>
              <a:rPr lang="en-US"/>
              <a:t>• An aesthetic revolution</a:t>
            </a:r>
          </a:p>
          <a:p>
            <a:r>
              <a:rPr lang="en-US" noProof="0"/>
              <a:t>• Parisian life</a:t>
            </a:r>
          </a:p>
          <a:p>
            <a:r>
              <a:rPr lang="en-US"/>
              <a:t>• Theatre, music and shows</a:t>
            </a:r>
          </a:p>
          <a:p>
            <a:r>
              <a:rPr lang="en-US"/>
              <a:t>• Symbolism.</a:t>
            </a:r>
            <a:r>
              <a:rPr lang="en-US" noProof="0"/>
              <a:t> Between esotericism, dreams and mysticism</a:t>
            </a:r>
          </a:p>
          <a:p>
            <a:r>
              <a:rPr lang="en-US" noProof="0"/>
              <a:t>• Landscapes and gardens</a:t>
            </a:r>
          </a:p>
          <a:p>
            <a:r>
              <a:rPr lang="en-US"/>
              <a:t>• Modern decoration</a:t>
            </a:r>
          </a:p>
          <a:p>
            <a:r>
              <a:rPr lang="en-US"/>
              <a:t>• Representations of daily life</a:t>
            </a:r>
          </a:p>
          <a:p>
            <a:r>
              <a:rPr lang="en-US"/>
              <a:t>• The Mediterranean</a:t>
            </a:r>
          </a:p>
          <a:p>
            <a:endParaRPr lang="es-ES" noProof="0" dirty="0"/>
          </a:p>
          <a:p>
            <a:endParaRPr lang="es-ES" noProof="0" dirty="0"/>
          </a:p>
          <a:p>
            <a:endParaRPr lang="ca-ES" noProof="0" dirty="0"/>
          </a:p>
        </p:txBody>
      </p:sp>
      <p:sp>
        <p:nvSpPr>
          <p:cNvPr id="6" name="CuadroTexto 5">
            <a:extLst>
              <a:ext uri="{FF2B5EF4-FFF2-40B4-BE49-F238E27FC236}">
                <a16:creationId xmlns:a16="http://schemas.microsoft.com/office/drawing/2014/main" id="{B30AC797-1DC6-C2A6-C070-BF067015D749}"/>
              </a:ext>
            </a:extLst>
          </p:cNvPr>
          <p:cNvSpPr txBox="1"/>
          <p:nvPr/>
        </p:nvSpPr>
        <p:spPr>
          <a:xfrm>
            <a:off x="3559325" y="8809022"/>
            <a:ext cx="3431176" cy="553998"/>
          </a:xfrm>
          <a:prstGeom prst="rect">
            <a:avLst/>
          </a:prstGeom>
          <a:noFill/>
        </p:spPr>
        <p:txBody>
          <a:bodyPr wrap="square">
            <a:spAutoFit/>
          </a:bodyPr>
          <a:lstStyle/>
          <a:p>
            <a:r>
              <a:rPr lang="en-US" sz="1000">
                <a:latin typeface="SuperGroteskComp" panose="020B0504020101020102" pitchFamily="34" charset="77"/>
                <a:cs typeface="SuperGroteskComp" panose="020B0504020101020102" pitchFamily="34" charset="77"/>
              </a:rPr>
              <a:t>Pierre Bonnard</a:t>
            </a:r>
          </a:p>
          <a:p>
            <a:r>
              <a:rPr lang="en-US" sz="1000" i="1">
                <a:latin typeface="SuperGroteskComp" panose="020B0504020101020102" pitchFamily="34" charset="77"/>
                <a:cs typeface="SuperGroteskComp" panose="020B0504020101020102" pitchFamily="34" charset="77"/>
              </a:rPr>
              <a:t>La place de Clichy, 1898</a:t>
            </a:r>
          </a:p>
          <a:p>
            <a:r>
              <a:rPr lang="en-US" sz="1000"/>
              <a:t>	</a:t>
            </a:r>
          </a:p>
        </p:txBody>
      </p:sp>
      <p:pic>
        <p:nvPicPr>
          <p:cNvPr id="3" name="Imagen 2">
            <a:extLst>
              <a:ext uri="{FF2B5EF4-FFF2-40B4-BE49-F238E27FC236}">
                <a16:creationId xmlns:a16="http://schemas.microsoft.com/office/drawing/2014/main" id="{751C1330-D837-3675-46F3-905ED9F5DB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612" y="7100328"/>
            <a:ext cx="2722713" cy="2062967"/>
          </a:xfrm>
          <a:prstGeom prst="rect">
            <a:avLst/>
          </a:prstGeom>
          <a:noFill/>
          <a:ln>
            <a:noFill/>
          </a:ln>
        </p:spPr>
      </p:pic>
    </p:spTree>
    <p:extLst>
      <p:ext uri="{BB962C8B-B14F-4D97-AF65-F5344CB8AC3E}">
        <p14:creationId xmlns:p14="http://schemas.microsoft.com/office/powerpoint/2010/main" val="1512213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AB565-B377-E884-A11F-792D033FBAA3}"/>
            </a:ext>
          </a:extLst>
        </p:cNvPr>
        <p:cNvGrpSpPr/>
        <p:nvPr/>
      </p:nvGrpSpPr>
      <p:grpSpPr>
        <a:xfrm>
          <a:off x="0" y="0"/>
          <a:ext cx="0" cy="0"/>
          <a:chOff x="0" y="0"/>
          <a:chExt cx="0" cy="0"/>
        </a:xfrm>
      </p:grpSpPr>
      <p:sp>
        <p:nvSpPr>
          <p:cNvPr id="16" name="Marcador de texto 15">
            <a:extLst>
              <a:ext uri="{FF2B5EF4-FFF2-40B4-BE49-F238E27FC236}">
                <a16:creationId xmlns:a16="http://schemas.microsoft.com/office/drawing/2014/main" id="{3795C22A-ABF7-5A8D-EFFA-5B44F4AE410C}"/>
              </a:ext>
            </a:extLst>
          </p:cNvPr>
          <p:cNvSpPr>
            <a:spLocks noGrp="1"/>
          </p:cNvSpPr>
          <p:nvPr>
            <p:ph type="body" sz="quarter" idx="10"/>
          </p:nvPr>
        </p:nvSpPr>
        <p:spPr>
          <a:xfrm>
            <a:off x="848487" y="2266096"/>
            <a:ext cx="4856781" cy="3081833"/>
          </a:xfrm>
        </p:spPr>
        <p:txBody>
          <a:bodyPr/>
          <a:lstStyle/>
          <a:p>
            <a:r>
              <a:rPr lang="en-US"/>
              <a:t>The Nabis were more a loose brotherhood of artists than an official group. Initially, the core group comprised Paul Sérusier, Paul-Élie Ranson, Pierre Bonnard, Édouard Vuillard and Maurice Denis, all from Académie Julian. Other artists joined later: Henri-Gabriel Ibels, Georges Lacombe, Aristide Maillol, József Rippl-Rónai, Ker-Xavier Roussel, Félix Vallotton and Jan Verkade. </a:t>
            </a:r>
          </a:p>
          <a:p>
            <a:r>
              <a:rPr lang="en-US"/>
              <a:t>In the beginning, the group was almost like a semi-secret society. Each member had a nickname and they all made an intellectual and aesthetic pact based on their shared love of mystery, theosophy, esotericism, and religious and secular texts related to Symbolism.</a:t>
            </a:r>
          </a:p>
          <a:p>
            <a:r>
              <a:rPr lang="en-US"/>
              <a:t>The group met often to discuss aesthetics. After a handful of group shows, the Nabis each went their own way. Although some friendships lasted, the group disappeared around the turn of the 20th century.</a:t>
            </a:r>
          </a:p>
          <a:p>
            <a:endParaRPr lang="ca-ES" noProof="0" dirty="0"/>
          </a:p>
        </p:txBody>
      </p:sp>
      <p:sp>
        <p:nvSpPr>
          <p:cNvPr id="19" name="Marcador de texto 18">
            <a:extLst>
              <a:ext uri="{FF2B5EF4-FFF2-40B4-BE49-F238E27FC236}">
                <a16:creationId xmlns:a16="http://schemas.microsoft.com/office/drawing/2014/main" id="{21D211A8-432C-A5D5-1B2F-C8DDBF6091C8}"/>
              </a:ext>
            </a:extLst>
          </p:cNvPr>
          <p:cNvSpPr>
            <a:spLocks noGrp="1"/>
          </p:cNvSpPr>
          <p:nvPr>
            <p:ph type="body" sz="quarter" idx="13"/>
          </p:nvPr>
        </p:nvSpPr>
        <p:spPr>
          <a:xfrm>
            <a:off x="851500" y="1770160"/>
            <a:ext cx="2266350" cy="508815"/>
          </a:xfrm>
        </p:spPr>
        <p:txBody>
          <a:bodyPr/>
          <a:lstStyle/>
          <a:p>
            <a:r>
              <a:rPr lang="en-US"/>
              <a:t>The Nabi brotherhood</a:t>
            </a:r>
          </a:p>
        </p:txBody>
      </p:sp>
      <p:sp>
        <p:nvSpPr>
          <p:cNvPr id="23" name="Marcador de texto 22">
            <a:extLst>
              <a:ext uri="{FF2B5EF4-FFF2-40B4-BE49-F238E27FC236}">
                <a16:creationId xmlns:a16="http://schemas.microsoft.com/office/drawing/2014/main" id="{8BE32DA0-F4D7-953A-08B8-A681D091C42C}"/>
              </a:ext>
            </a:extLst>
          </p:cNvPr>
          <p:cNvSpPr>
            <a:spLocks noGrp="1"/>
          </p:cNvSpPr>
          <p:nvPr>
            <p:ph type="body" sz="quarter" idx="18"/>
          </p:nvPr>
        </p:nvSpPr>
        <p:spPr>
          <a:xfrm>
            <a:off x="848486" y="5363053"/>
            <a:ext cx="2771163" cy="508815"/>
          </a:xfrm>
        </p:spPr>
        <p:txBody>
          <a:bodyPr/>
          <a:lstStyle/>
          <a:p>
            <a:r>
              <a:rPr lang="en-US"/>
              <a:t>An aesthetic revolution</a:t>
            </a:r>
          </a:p>
          <a:p>
            <a:endParaRPr lang="es-ES" dirty="0"/>
          </a:p>
        </p:txBody>
      </p:sp>
      <p:sp>
        <p:nvSpPr>
          <p:cNvPr id="20" name="Marcador de texto 19">
            <a:extLst>
              <a:ext uri="{FF2B5EF4-FFF2-40B4-BE49-F238E27FC236}">
                <a16:creationId xmlns:a16="http://schemas.microsoft.com/office/drawing/2014/main" id="{A11ED627-F771-69C2-86DE-322198CB3BA9}"/>
              </a:ext>
            </a:extLst>
          </p:cNvPr>
          <p:cNvSpPr>
            <a:spLocks noGrp="1"/>
          </p:cNvSpPr>
          <p:nvPr>
            <p:ph type="body" sz="quarter" idx="15"/>
          </p:nvPr>
        </p:nvSpPr>
        <p:spPr>
          <a:xfrm>
            <a:off x="851603" y="3912752"/>
            <a:ext cx="2176410" cy="421742"/>
          </a:xfrm>
        </p:spPr>
        <p:txBody>
          <a:bodyPr/>
          <a:lstStyle/>
          <a:p>
            <a:endParaRPr lang="es-ES" dirty="0"/>
          </a:p>
          <a:p>
            <a:endParaRPr lang="es-ES" dirty="0"/>
          </a:p>
        </p:txBody>
      </p:sp>
      <p:sp>
        <p:nvSpPr>
          <p:cNvPr id="2" name="Marcador de texto 11">
            <a:extLst>
              <a:ext uri="{FF2B5EF4-FFF2-40B4-BE49-F238E27FC236}">
                <a16:creationId xmlns:a16="http://schemas.microsoft.com/office/drawing/2014/main" id="{C44FC37E-F0E0-767A-C0A5-1A66C1AA95BA}"/>
              </a:ext>
            </a:extLst>
          </p:cNvPr>
          <p:cNvSpPr>
            <a:spLocks noGrp="1"/>
          </p:cNvSpPr>
          <p:nvPr>
            <p:ph type="body" sz="quarter" idx="11"/>
          </p:nvPr>
        </p:nvSpPr>
        <p:spPr>
          <a:xfrm>
            <a:off x="848488" y="812800"/>
            <a:ext cx="4856782" cy="318576"/>
          </a:xfrm>
        </p:spPr>
        <p:txBody>
          <a:bodyPr/>
          <a:lstStyle/>
          <a:p>
            <a:r>
              <a:rPr lang="en-US" sz="2400" noProof="0">
                <a:latin typeface="SuperGroteskComp-Bold" panose="020B0804020101020102" pitchFamily="34" charset="0"/>
                <a:cs typeface="SuperGroteskComp-Bold" panose="020B0804020101020102" pitchFamily="34" charset="0"/>
              </a:rPr>
              <a:t>A walk through the exhibition</a:t>
            </a:r>
          </a:p>
        </p:txBody>
      </p:sp>
      <p:sp>
        <p:nvSpPr>
          <p:cNvPr id="13" name="Marcador de texto 15">
            <a:extLst>
              <a:ext uri="{FF2B5EF4-FFF2-40B4-BE49-F238E27FC236}">
                <a16:creationId xmlns:a16="http://schemas.microsoft.com/office/drawing/2014/main" id="{3A622A2E-0A19-423F-6986-E2CE3290C4DF}"/>
              </a:ext>
            </a:extLst>
          </p:cNvPr>
          <p:cNvSpPr txBox="1">
            <a:spLocks/>
          </p:cNvSpPr>
          <p:nvPr/>
        </p:nvSpPr>
        <p:spPr>
          <a:xfrm>
            <a:off x="848486" y="5816208"/>
            <a:ext cx="4856781" cy="308183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SuperGroteskComp" panose="020B0504020101020102" pitchFamily="34" charset="77"/>
                <a:ea typeface="+mn-ea"/>
                <a:cs typeface="SuperGroteskComp" panose="020B0504020101020102"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uperGroteskComp" panose="020B0504020101020102" pitchFamily="34" charset="77"/>
                <a:ea typeface="+mn-ea"/>
                <a:cs typeface="SuperGroteskComp" panose="020B0504020101020102" pitchFamily="34" charset="77"/>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SuperGroteskComp" panose="020B0504020101020102" pitchFamily="34" charset="77"/>
                <a:ea typeface="+mn-ea"/>
                <a:cs typeface="SuperGroteskComp" panose="020B0504020101020102"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uperGroteskComp" panose="020B0504020101020102" pitchFamily="34" charset="77"/>
                <a:ea typeface="+mn-ea"/>
                <a:cs typeface="SuperGroteskComp" panose="020B0504020101020102" pitchFamily="34" charset="77"/>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uperGroteskComp" panose="020B0504020101020102" pitchFamily="34" charset="77"/>
                <a:ea typeface="+mn-ea"/>
                <a:cs typeface="SuperGroteskComp" panose="020B05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 October 1888, Sérusier showed his students at Académie Julian a landscape painted in Pont-Aven under Gauguin’s tutelage. The piece, which featured a combination of simplified colours and shapes, was a subjective perspective of reality. This small painting, titled </a:t>
            </a:r>
            <a:r>
              <a:rPr lang="en-US" i="1"/>
              <a:t>Le talisman</a:t>
            </a:r>
            <a:r>
              <a:rPr lang="en-US"/>
              <a:t>, became an aesthetic reference for the Nabis. It is part of the Musée d’Orsay Paris collection and is considered an iconic piece that is hardly ever loaned out.</a:t>
            </a:r>
          </a:p>
          <a:p>
            <a:r>
              <a:rPr lang="en-US"/>
              <a:t>There were two trends within the group. Sérusier, Denis, Ranson and Verkade opted for a spiritual analysis of art, captivated by esotericism and Catholicism, while Bonnard, Vuillard and Vallotton turned more often to topics from modern life and expressions of psychology. They all, however, rejected Naturalism. Their art, rooted in Symbolism, drew inspiration from medieval </a:t>
            </a:r>
            <a:r>
              <a:rPr lang="en-US" i="1"/>
              <a:t>cloisonnisme</a:t>
            </a:r>
            <a:r>
              <a:rPr lang="en-US"/>
              <a:t>, popular prints and, above all, Japanese woodblock prints, which they discovered at an exhibition on this technique held in Paris in 1890 and in the magazine </a:t>
            </a:r>
            <a:r>
              <a:rPr lang="en-US" i="1"/>
              <a:t>Le Japon Artistique</a:t>
            </a:r>
            <a:r>
              <a:rPr lang="en-US"/>
              <a:t>.</a:t>
            </a:r>
            <a:r>
              <a:rPr lang="en-US" i="1"/>
              <a:t> Documents d’Art et d’Industrie </a:t>
            </a:r>
            <a:r>
              <a:rPr lang="en-US"/>
              <a:t>by Siegfried Bing.</a:t>
            </a:r>
          </a:p>
          <a:p>
            <a:endParaRPr lang="ca-ES" dirty="0"/>
          </a:p>
        </p:txBody>
      </p:sp>
    </p:spTree>
    <p:extLst>
      <p:ext uri="{BB962C8B-B14F-4D97-AF65-F5344CB8AC3E}">
        <p14:creationId xmlns:p14="http://schemas.microsoft.com/office/powerpoint/2010/main" val="3391486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8">
            <a:extLst>
              <a:ext uri="{FF2B5EF4-FFF2-40B4-BE49-F238E27FC236}">
                <a16:creationId xmlns:a16="http://schemas.microsoft.com/office/drawing/2014/main" id="{1A3FB22F-6378-47D3-172B-FD66373D03D1}"/>
              </a:ext>
            </a:extLst>
          </p:cNvPr>
          <p:cNvSpPr txBox="1">
            <a:spLocks/>
          </p:cNvSpPr>
          <p:nvPr/>
        </p:nvSpPr>
        <p:spPr>
          <a:xfrm>
            <a:off x="695325" y="3753817"/>
            <a:ext cx="2266350" cy="508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SuperGroteskComp-Bold" panose="020B0804020101020102" pitchFamily="34" charset="77"/>
                <a:cs typeface="SuperGroteskComp-Bold" panose="020B0804020101020102" pitchFamily="34" charset="77"/>
              </a:rPr>
              <a:t>Parisian life</a:t>
            </a:r>
          </a:p>
        </p:txBody>
      </p:sp>
      <p:sp>
        <p:nvSpPr>
          <p:cNvPr id="9" name="Marcador de texto 15">
            <a:extLst>
              <a:ext uri="{FF2B5EF4-FFF2-40B4-BE49-F238E27FC236}">
                <a16:creationId xmlns:a16="http://schemas.microsoft.com/office/drawing/2014/main" id="{4063F564-D5FC-2416-4391-5CAECEEA03CA}"/>
              </a:ext>
            </a:extLst>
          </p:cNvPr>
          <p:cNvSpPr txBox="1">
            <a:spLocks/>
          </p:cNvSpPr>
          <p:nvPr/>
        </p:nvSpPr>
        <p:spPr>
          <a:xfrm>
            <a:off x="773123" y="4275511"/>
            <a:ext cx="4856781" cy="2719251"/>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SuperGroteskComp" panose="020B0504020101020102" pitchFamily="34" charset="77"/>
                <a:ea typeface="+mn-ea"/>
                <a:cs typeface="SuperGroteskComp" panose="020B0504020101020102"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uperGroteskComp" panose="020B0504020101020102" pitchFamily="34" charset="77"/>
                <a:ea typeface="+mn-ea"/>
                <a:cs typeface="SuperGroteskComp" panose="020B0504020101020102" pitchFamily="34" charset="77"/>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SuperGroteskComp" panose="020B0504020101020102" pitchFamily="34" charset="77"/>
                <a:ea typeface="+mn-ea"/>
                <a:cs typeface="SuperGroteskComp" panose="020B0504020101020102"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uperGroteskComp" panose="020B0504020101020102" pitchFamily="34" charset="77"/>
                <a:ea typeface="+mn-ea"/>
                <a:cs typeface="SuperGroteskComp" panose="020B0504020101020102" pitchFamily="34" charset="77"/>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uperGroteskComp" panose="020B0504020101020102" pitchFamily="34" charset="77"/>
                <a:ea typeface="+mn-ea"/>
                <a:cs typeface="SuperGroteskComp" panose="020B05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Baron Haussmann’s vast public works programme during the Second Empire turned Paris into a truly modern capital city. Thanks to its orderly buildings, wide avenues, gardens and gaslights at night, Paris became known as the City of Light. Bonnard quickly fell in love with this city in perpetual motion. He painted passing horse-drawn carriages, streetcars and omnibuses, a mass from which the face or profile of a person on the street, the reflection of street lamps at night and lively cafés sometimes peeked out. Between 1895 and 1898, he created an album of colour lithographs featuring these urban landscapes titled </a:t>
            </a:r>
            <a:r>
              <a:rPr lang="en-US" i="1"/>
              <a:t>Quelques aspects de la vie de Paris</a:t>
            </a:r>
            <a:r>
              <a:rPr lang="en-US"/>
              <a:t>.</a:t>
            </a:r>
          </a:p>
          <a:p>
            <a:r>
              <a:rPr lang="en-US"/>
              <a:t>The ever-changing city led them to daring compositions, simplified shapes, sharp colour contrasts and a language of allusion and Decorativism, all characteristic of the Nabi style. Other artists in the group, such as Ibels, Vuillard and Vallotton, also interpreted urban life, masterfully representing its frenzied atmosphere.</a:t>
            </a:r>
          </a:p>
          <a:p>
            <a:endParaRPr lang="ca-ES" dirty="0"/>
          </a:p>
        </p:txBody>
      </p:sp>
      <p:pic>
        <p:nvPicPr>
          <p:cNvPr id="5" name="Imagen 4" descr="Un dibujo de una persona&#10;&#10;El contenido generado por IA puede ser incorrecto.">
            <a:extLst>
              <a:ext uri="{FF2B5EF4-FFF2-40B4-BE49-F238E27FC236}">
                <a16:creationId xmlns:a16="http://schemas.microsoft.com/office/drawing/2014/main" id="{B54C9142-6254-A4BD-14A9-D18AC553FC09}"/>
              </a:ext>
            </a:extLst>
          </p:cNvPr>
          <p:cNvPicPr>
            <a:picLocks noChangeAspect="1"/>
          </p:cNvPicPr>
          <p:nvPr/>
        </p:nvPicPr>
        <p:blipFill>
          <a:blip r:embed="rId2"/>
          <a:stretch>
            <a:fillRect/>
          </a:stretch>
        </p:blipFill>
        <p:spPr>
          <a:xfrm>
            <a:off x="773123" y="878311"/>
            <a:ext cx="5239481" cy="2152950"/>
          </a:xfrm>
          <a:prstGeom prst="rect">
            <a:avLst/>
          </a:prstGeom>
        </p:spPr>
      </p:pic>
      <p:sp>
        <p:nvSpPr>
          <p:cNvPr id="10" name="CuadroTexto 9">
            <a:extLst>
              <a:ext uri="{FF2B5EF4-FFF2-40B4-BE49-F238E27FC236}">
                <a16:creationId xmlns:a16="http://schemas.microsoft.com/office/drawing/2014/main" id="{2325F94F-0CF5-752C-3079-0F43F73080AB}"/>
              </a:ext>
            </a:extLst>
          </p:cNvPr>
          <p:cNvSpPr txBox="1"/>
          <p:nvPr/>
        </p:nvSpPr>
        <p:spPr>
          <a:xfrm>
            <a:off x="695325" y="3031261"/>
            <a:ext cx="3429000" cy="400110"/>
          </a:xfrm>
          <a:prstGeom prst="rect">
            <a:avLst/>
          </a:prstGeom>
          <a:noFill/>
        </p:spPr>
        <p:txBody>
          <a:bodyPr wrap="square">
            <a:spAutoFit/>
          </a:bodyPr>
          <a:lstStyle/>
          <a:p>
            <a:pPr>
              <a:buNone/>
            </a:pPr>
            <a:r>
              <a:rPr lang="en-US" sz="1000" i="1">
                <a:latin typeface="SuperGroteskComp" panose="020B0504020101020102" pitchFamily="34" charset="77"/>
                <a:cs typeface="SuperGroteskComp" panose="020B0504020101020102" pitchFamily="34" charset="77"/>
              </a:rPr>
              <a:t>Le Japon Artistique. Documents d’Art et d’Industrie</a:t>
            </a:r>
          </a:p>
          <a:p>
            <a:pPr>
              <a:buNone/>
            </a:pPr>
            <a:r>
              <a:rPr lang="en-US" sz="1000">
                <a:latin typeface="SuperGroteskComp" panose="020B0504020101020102" pitchFamily="34" charset="77"/>
                <a:cs typeface="SuperGroteskComp" panose="020B0504020101020102" pitchFamily="34" charset="77"/>
              </a:rPr>
              <a:t>1888-1891</a:t>
            </a:r>
          </a:p>
        </p:txBody>
      </p:sp>
      <p:pic>
        <p:nvPicPr>
          <p:cNvPr id="12" name="Imagen 11" descr="Un dibujo de una persona&#10;&#10;El contenido generado por IA puede ser incorrecto.">
            <a:extLst>
              <a:ext uri="{FF2B5EF4-FFF2-40B4-BE49-F238E27FC236}">
                <a16:creationId xmlns:a16="http://schemas.microsoft.com/office/drawing/2014/main" id="{234813DE-EC4C-E470-EE54-43261B2ED7CF}"/>
              </a:ext>
            </a:extLst>
          </p:cNvPr>
          <p:cNvPicPr>
            <a:picLocks noChangeAspect="1"/>
          </p:cNvPicPr>
          <p:nvPr/>
        </p:nvPicPr>
        <p:blipFill>
          <a:blip r:embed="rId3"/>
          <a:stretch>
            <a:fillRect/>
          </a:stretch>
        </p:blipFill>
        <p:spPr>
          <a:xfrm>
            <a:off x="773123" y="7250804"/>
            <a:ext cx="2925873" cy="2215667"/>
          </a:xfrm>
          <a:prstGeom prst="rect">
            <a:avLst/>
          </a:prstGeom>
        </p:spPr>
      </p:pic>
      <p:sp>
        <p:nvSpPr>
          <p:cNvPr id="14" name="CuadroTexto 13">
            <a:extLst>
              <a:ext uri="{FF2B5EF4-FFF2-40B4-BE49-F238E27FC236}">
                <a16:creationId xmlns:a16="http://schemas.microsoft.com/office/drawing/2014/main" id="{F54ADD7E-61EA-E273-F51D-8E63E33DE182}"/>
              </a:ext>
            </a:extLst>
          </p:cNvPr>
          <p:cNvSpPr txBox="1"/>
          <p:nvPr/>
        </p:nvSpPr>
        <p:spPr>
          <a:xfrm>
            <a:off x="3708521" y="9120157"/>
            <a:ext cx="3429000" cy="400110"/>
          </a:xfrm>
          <a:prstGeom prst="rect">
            <a:avLst/>
          </a:prstGeom>
          <a:noFill/>
        </p:spPr>
        <p:txBody>
          <a:bodyPr wrap="square">
            <a:spAutoFit/>
          </a:bodyPr>
          <a:lstStyle/>
          <a:p>
            <a:r>
              <a:rPr lang="en-US" sz="1000">
                <a:latin typeface="SuperGroteskComp" panose="020B0504020101020102" pitchFamily="34" charset="77"/>
                <a:cs typeface="SuperGroteskComp" panose="020B0504020101020102" pitchFamily="34" charset="77"/>
              </a:rPr>
              <a:t>Pierre Bonnard</a:t>
            </a:r>
          </a:p>
          <a:p>
            <a:r>
              <a:rPr lang="en-US" sz="1000" i="1">
                <a:latin typeface="SuperGroteskComp" panose="020B0504020101020102" pitchFamily="34" charset="77"/>
                <a:cs typeface="SuperGroteskComp" panose="020B0504020101020102" pitchFamily="34" charset="77"/>
              </a:rPr>
              <a:t>Rue le soir sous la pluie</a:t>
            </a:r>
            <a:r>
              <a:rPr lang="en-US" sz="1000">
                <a:latin typeface="SuperGroteskComp" panose="020B0504020101020102" pitchFamily="34" charset="77"/>
                <a:cs typeface="SuperGroteskComp" panose="020B0504020101020102" pitchFamily="34" charset="77"/>
              </a:rPr>
              <a:t>, 1897-1898</a:t>
            </a:r>
          </a:p>
        </p:txBody>
      </p:sp>
    </p:spTree>
    <p:extLst>
      <p:ext uri="{BB962C8B-B14F-4D97-AF65-F5344CB8AC3E}">
        <p14:creationId xmlns:p14="http://schemas.microsoft.com/office/powerpoint/2010/main" val="2334326525"/>
      </p:ext>
    </p:extLst>
  </p:cSld>
  <p:clrMapOvr>
    <a:masterClrMapping/>
  </p:clrMapOvr>
</p:sld>
</file>

<file path=ppt/theme/theme1.xml><?xml version="1.0" encoding="utf-8"?>
<a:theme xmlns:a="http://schemas.openxmlformats.org/drawingml/2006/main" name="PORTADA">
  <a:themeElements>
    <a:clrScheme name="FCLP ">
      <a:dk1>
        <a:srgbClr val="000000"/>
      </a:dk1>
      <a:lt1>
        <a:srgbClr val="FFFFFF"/>
      </a:lt1>
      <a:dk2>
        <a:srgbClr val="000000"/>
      </a:dk2>
      <a:lt2>
        <a:srgbClr val="E7E6E6"/>
      </a:lt2>
      <a:accent1>
        <a:srgbClr val="8CA8AB"/>
      </a:accent1>
      <a:accent2>
        <a:srgbClr val="794C53"/>
      </a:accent2>
      <a:accent3>
        <a:srgbClr val="C9C9C9"/>
      </a:accent3>
      <a:accent4>
        <a:srgbClr val="FFFFFF"/>
      </a:accent4>
      <a:accent5>
        <a:srgbClr val="FFFFFF"/>
      </a:accent5>
      <a:accent6>
        <a:srgbClr val="FFFFFF"/>
      </a:accent6>
      <a:hlink>
        <a:srgbClr val="8BA7AB"/>
      </a:hlink>
      <a:folHlink>
        <a:srgbClr val="794B53"/>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SSIER PREMSA" id="{5D7B0725-6561-484E-8F61-EB4BAB63DB6A}" vid="{54EEDF49-0E3C-664F-B369-891A35256248}"/>
    </a:ext>
  </a:extLst>
</a:theme>
</file>

<file path=ppt/theme/theme2.xml><?xml version="1.0" encoding="utf-8"?>
<a:theme xmlns:a="http://schemas.openxmlformats.org/drawingml/2006/main" name="INTERIORS">
  <a:themeElements>
    <a:clrScheme name="FCLP ">
      <a:dk1>
        <a:srgbClr val="000000"/>
      </a:dk1>
      <a:lt1>
        <a:srgbClr val="FFFFFF"/>
      </a:lt1>
      <a:dk2>
        <a:srgbClr val="000000"/>
      </a:dk2>
      <a:lt2>
        <a:srgbClr val="E7E6E6"/>
      </a:lt2>
      <a:accent1>
        <a:srgbClr val="8CA8AB"/>
      </a:accent1>
      <a:accent2>
        <a:srgbClr val="794C53"/>
      </a:accent2>
      <a:accent3>
        <a:srgbClr val="C9C9C9"/>
      </a:accent3>
      <a:accent4>
        <a:srgbClr val="FFFFFF"/>
      </a:accent4>
      <a:accent5>
        <a:srgbClr val="FFFFFF"/>
      </a:accent5>
      <a:accent6>
        <a:srgbClr val="FFFFFF"/>
      </a:accent6>
      <a:hlink>
        <a:srgbClr val="8BA7AB"/>
      </a:hlink>
      <a:folHlink>
        <a:srgbClr val="794B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SSIER PREMSA" id="{5D7B0725-6561-484E-8F61-EB4BAB63DB6A}" vid="{523D1002-EDEF-3145-84E5-3D74C65E9210}"/>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18F3CBD3CC350D488BE8DBF80BB731DC" ma:contentTypeVersion="14" ma:contentTypeDescription="Crear nuevo documento." ma:contentTypeScope="" ma:versionID="1b5eec454b229c801218b79b11feffaa">
  <xsd:schema xmlns:xsd="http://www.w3.org/2001/XMLSchema" xmlns:xs="http://www.w3.org/2001/XMLSchema" xmlns:p="http://schemas.microsoft.com/office/2006/metadata/properties" xmlns:ns2="44e501c8-323e-4a79-ab3d-5d40c265aa09" xmlns:ns3="630ff068-28c5-4673-b47b-1479ef2c3976" targetNamespace="http://schemas.microsoft.com/office/2006/metadata/properties" ma:root="true" ma:fieldsID="c4c9ed5ae0b70366ae280e92ce639417" ns2:_="" ns3:_="">
    <xsd:import namespace="44e501c8-323e-4a79-ab3d-5d40c265aa09"/>
    <xsd:import namespace="630ff068-28c5-4673-b47b-1479ef2c397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e501c8-323e-4a79-ab3d-5d40c265aa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274f6fca-5d4c-4e22-8525-c489880ea40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0ff068-28c5-4673-b47b-1479ef2c397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6253a77-322c-465f-9b42-9fbc7cb6291b}" ma:internalName="TaxCatchAll" ma:showField="CatchAllData" ma:web="630ff068-28c5-4673-b47b-1479ef2c39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30ff068-28c5-4673-b47b-1479ef2c3976" xsi:nil="true"/>
    <lcf76f155ced4ddcb4097134ff3c332f xmlns="44e501c8-323e-4a79-ab3d-5d40c265aa0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AC3BB2-B121-4F46-8F0A-B124D7000568}">
  <ds:schemaRefs>
    <ds:schemaRef ds:uri="http://schemas.microsoft.com/sharepoint/v3/contenttype/forms"/>
  </ds:schemaRefs>
</ds:datastoreItem>
</file>

<file path=customXml/itemProps2.xml><?xml version="1.0" encoding="utf-8"?>
<ds:datastoreItem xmlns:ds="http://schemas.openxmlformats.org/officeDocument/2006/customXml" ds:itemID="{A9B0EF34-06AF-46B1-B36B-5347616490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e501c8-323e-4a79-ab3d-5d40c265aa09"/>
    <ds:schemaRef ds:uri="630ff068-28c5-4673-b47b-1479ef2c39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8D9F15-E578-471B-82BB-3D992F6EE2BB}">
  <ds:schemaRefs>
    <ds:schemaRef ds:uri="630ff068-28c5-4673-b47b-1479ef2c3976"/>
    <ds:schemaRef ds:uri="http://schemas.microsoft.com/office/2006/documentManagement/types"/>
    <ds:schemaRef ds:uri="http://www.w3.org/XML/1998/namespace"/>
    <ds:schemaRef ds:uri="http://schemas.microsoft.com/office/infopath/2007/PartnerControls"/>
    <ds:schemaRef ds:uri="http://purl.org/dc/terms/"/>
    <ds:schemaRef ds:uri="http://schemas.openxmlformats.org/package/2006/metadata/core-properties"/>
    <ds:schemaRef ds:uri="http://purl.org/dc/dcmitype/"/>
    <ds:schemaRef ds:uri="44e501c8-323e-4a79-ab3d-5d40c265aa09"/>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DOSSIER PREMSA</Template>
  <TotalTime>796</TotalTime>
  <Words>4612</Words>
  <Application>Microsoft Office PowerPoint</Application>
  <PresentationFormat>A4 (210 x 297 mm)</PresentationFormat>
  <Paragraphs>160</Paragraphs>
  <Slides>21</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21</vt:i4>
      </vt:variant>
    </vt:vector>
  </HeadingPairs>
  <TitlesOfParts>
    <vt:vector size="27" baseType="lpstr">
      <vt:lpstr>Arial</vt:lpstr>
      <vt:lpstr>Calibri</vt:lpstr>
      <vt:lpstr>SuperGroteskComp</vt:lpstr>
      <vt:lpstr>SuperGroteskComp-Bold</vt:lpstr>
      <vt:lpstr>PORTADA</vt:lpstr>
      <vt:lpstr>INTERIORS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Esther Gomez Amaya</dc:creator>
  <cp:lastModifiedBy>Lluïsa Oller Martin</cp:lastModifiedBy>
  <cp:revision>18</cp:revision>
  <cp:lastPrinted>2025-10-07T10:15:25Z</cp:lastPrinted>
  <dcterms:created xsi:type="dcterms:W3CDTF">2025-10-06T07:58:17Z</dcterms:created>
  <dcterms:modified xsi:type="dcterms:W3CDTF">2026-03-03T11:06:48Z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0x01010018F3CBD3CC350D488BE8DBF80BB731DC</vt:lpwstr>
  </property>
  <property fmtid="{D5CDD505-2E9C-101B-9397-08002B2CF9AE}" pid="3" name="MediaServiceImageTags">
    <vt:lpwstr/>
  </property>
</Properties>
</file>